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89F351-FC6E-4CDF-97D4-8D3A98AB286A}" v="957" dt="2025-04-06T00:41:18.98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50" d="100"/>
          <a:sy n="50" d="100"/>
        </p:scale>
        <p:origin x="1836" y="29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ldChg>
      <pc:sldChg chg="modSp">
        <pc:chgData name="YAN LUO" userId="" providerId="" clId="Web-{86B35720-4193-446F-B2D5-9AD9984A55EF}" dt="2021-08-19T14:15:37.479" v="115" actId="20577"/>
        <pc:sldMkLst>
          <pc:docMk/>
          <pc:sldMk cId="981671777" sldId="296"/>
        </pc:sldMkLst>
      </pc:sldChg>
      <pc:sldChg chg="modSp">
        <pc:chgData name="YAN LUO" userId="" providerId="" clId="Web-{86B35720-4193-446F-B2D5-9AD9984A55EF}" dt="2021-08-19T14:07:37.968" v="1" actId="20577"/>
        <pc:sldMkLst>
          <pc:docMk/>
          <pc:sldMk cId="1398439132" sldId="316"/>
        </pc:sldMkLst>
      </pc:sldChg>
      <pc:sldChg chg="modSp">
        <pc:chgData name="YAN LUO" userId="" providerId="" clId="Web-{86B35720-4193-446F-B2D5-9AD9984A55EF}" dt="2021-08-19T14:12:24.459" v="39" actId="20577"/>
        <pc:sldMkLst>
          <pc:docMk/>
          <pc:sldMk cId="3975168428" sldId="317"/>
        </pc:sldMkLst>
      </pc:sldChg>
      <pc:sldChg chg="modSp">
        <pc:chgData name="YAN LUO" userId="" providerId="" clId="Web-{86B35720-4193-446F-B2D5-9AD9984A55EF}" dt="2021-08-19T14:15:56.635" v="140" actId="20577"/>
        <pc:sldMkLst>
          <pc:docMk/>
          <pc:sldMk cId="239597884" sldId="318"/>
        </pc:sldMkLst>
      </pc:sldChg>
      <pc:sldChg chg="modSp">
        <pc:chgData name="YAN LUO" userId="" providerId="" clId="Web-{86B35720-4193-446F-B2D5-9AD9984A55EF}" dt="2021-08-19T14:16:10.167" v="168" actId="20577"/>
        <pc:sldMkLst>
          <pc:docMk/>
          <pc:sldMk cId="232499080" sldId="319"/>
        </pc:sldMkLst>
      </pc:sldChg>
      <pc:sldChg chg="modSp addCm">
        <pc:chgData name="YAN LUO" userId="" providerId="" clId="Web-{86B35720-4193-446F-B2D5-9AD9984A55EF}" dt="2021-08-19T14:58:05.144" v="175"/>
        <pc:sldMkLst>
          <pc:docMk/>
          <pc:sldMk cId="700132931" sldId="322"/>
        </pc:sldMkLst>
      </pc:sldChg>
      <pc:sldChg chg="modSp">
        <pc:chgData name="YAN LUO" userId="" providerId="" clId="Web-{86B35720-4193-446F-B2D5-9AD9984A55EF}" dt="2021-08-19T14:17:12.528" v="174" actId="20577"/>
        <pc:sldMkLst>
          <pc:docMk/>
          <pc:sldMk cId="1866160706" sldId="323"/>
        </pc:sldMkLst>
      </pc:sldChg>
      <pc:sldChg chg="modSp">
        <pc:chgData name="YAN LUO" userId="" providerId="" clId="Web-{86B35720-4193-446F-B2D5-9AD9984A55EF}" dt="2021-08-19T14:58:49.817" v="250" actId="20577"/>
        <pc:sldMkLst>
          <pc:docMk/>
          <pc:sldMk cId="252359608" sldId="324"/>
        </pc:sldMkLst>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ldChg>
      <pc:sldChg chg="modSp mod setBg">
        <pc:chgData name="annaasgaraly@ibm.com" userId="" providerId="" clId="Web-{CC69BAD0-B878-4D5F-9EDC-F1CFB63E14B5}" dt="2021-08-18T18:06:03.604" v="66"/>
        <pc:sldMkLst>
          <pc:docMk/>
          <pc:sldMk cId="3288665831" sldId="263"/>
        </pc:sldMkLst>
      </pc:sldChg>
      <pc:sldChg chg="modSp mod setBg">
        <pc:chgData name="annaasgaraly@ibm.com" userId="" providerId="" clId="Web-{CC69BAD0-B878-4D5F-9EDC-F1CFB63E14B5}" dt="2021-08-18T18:06:04.338" v="69"/>
        <pc:sldMkLst>
          <pc:docMk/>
          <pc:sldMk cId="2987552906" sldId="264"/>
        </pc:sldMkLst>
      </pc:sldChg>
      <pc:sldChg chg="modSp mod setBg">
        <pc:chgData name="annaasgaraly@ibm.com" userId="" providerId="" clId="Web-{CC69BAD0-B878-4D5F-9EDC-F1CFB63E14B5}" dt="2021-08-18T18:06:04.807" v="71"/>
        <pc:sldMkLst>
          <pc:docMk/>
          <pc:sldMk cId="1578726356" sldId="265"/>
        </pc:sldMkLst>
      </pc:sldChg>
      <pc:sldChg chg="modSp mod setBg">
        <pc:chgData name="annaasgaraly@ibm.com" userId="" providerId="" clId="Web-{CC69BAD0-B878-4D5F-9EDC-F1CFB63E14B5}" dt="2021-08-18T18:06:04.573" v="70"/>
        <pc:sldMkLst>
          <pc:docMk/>
          <pc:sldMk cId="779971636" sldId="266"/>
        </pc:sldMkLst>
      </pc:sldChg>
      <pc:sldChg chg="modSp mod setBg">
        <pc:chgData name="annaasgaraly@ibm.com" userId="" providerId="" clId="Web-{CC69BAD0-B878-4D5F-9EDC-F1CFB63E14B5}" dt="2021-08-18T18:06:17.246" v="82"/>
        <pc:sldMkLst>
          <pc:docMk/>
          <pc:sldMk cId="3865605948" sldId="269"/>
        </pc:sldMkLst>
      </pc:sldChg>
      <pc:sldChg chg="modSp mod setBg">
        <pc:chgData name="annaasgaraly@ibm.com" userId="" providerId="" clId="Web-{CC69BAD0-B878-4D5F-9EDC-F1CFB63E14B5}" dt="2021-08-18T18:06:32.169" v="92"/>
        <pc:sldMkLst>
          <pc:docMk/>
          <pc:sldMk cId="2727850971" sldId="270"/>
        </pc:sldMkLst>
      </pc:sldChg>
      <pc:sldChg chg="modSp mod setBg">
        <pc:chgData name="annaasgaraly@ibm.com" userId="" providerId="" clId="Web-{CC69BAD0-B878-4D5F-9EDC-F1CFB63E14B5}" dt="2021-08-18T18:06:57.358" v="100"/>
        <pc:sldMkLst>
          <pc:docMk/>
          <pc:sldMk cId="1630123617" sldId="274"/>
        </pc:sldMkLst>
      </pc:sldChg>
      <pc:sldChg chg="modSp mod setBg">
        <pc:chgData name="annaasgaraly@ibm.com" userId="" providerId="" clId="Web-{CC69BAD0-B878-4D5F-9EDC-F1CFB63E14B5}" dt="2021-08-18T18:06:57.592" v="101"/>
        <pc:sldMkLst>
          <pc:docMk/>
          <pc:sldMk cId="3410008520" sldId="275"/>
        </pc:sldMkLst>
      </pc:sldChg>
      <pc:sldChg chg="modSp mod setBg">
        <pc:chgData name="annaasgaraly@ibm.com" userId="" providerId="" clId="Web-{CC69BAD0-B878-4D5F-9EDC-F1CFB63E14B5}" dt="2021-08-18T18:06:05.057" v="72"/>
        <pc:sldMkLst>
          <pc:docMk/>
          <pc:sldMk cId="148114319" sldId="276"/>
        </pc:sldMkLst>
      </pc:sldChg>
      <pc:sldChg chg="modSp mod setBg">
        <pc:chgData name="annaasgaraly@ibm.com" userId="" providerId="" clId="Web-{CC69BAD0-B878-4D5F-9EDC-F1CFB63E14B5}" dt="2021-08-18T18:06:05.792" v="75"/>
        <pc:sldMkLst>
          <pc:docMk/>
          <pc:sldMk cId="321008965" sldId="277"/>
        </pc:sldMkLst>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ldChg>
      <pc:sldChg chg="modSp mod setBg">
        <pc:chgData name="annaasgaraly@ibm.com" userId="" providerId="" clId="Web-{CC69BAD0-B878-4D5F-9EDC-F1CFB63E14B5}" dt="2021-08-18T18:06:05.542" v="74"/>
        <pc:sldMkLst>
          <pc:docMk/>
          <pc:sldMk cId="1813711241" sldId="293"/>
        </pc:sldMkLst>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ldChg>
      <pc:sldChg chg="modSp mod setBg">
        <pc:chgData name="annaasgaraly@ibm.com" userId="" providerId="" clId="Web-{CC69BAD0-B878-4D5F-9EDC-F1CFB63E14B5}" dt="2021-08-18T18:06:04.104" v="68"/>
        <pc:sldMkLst>
          <pc:docMk/>
          <pc:sldMk cId="1385553969" sldId="302"/>
        </pc:sldMkLst>
      </pc:sldChg>
      <pc:sldChg chg="modSp mod setBg">
        <pc:chgData name="annaasgaraly@ibm.com" userId="" providerId="" clId="Web-{CC69BAD0-B878-4D5F-9EDC-F1CFB63E14B5}" dt="2021-08-18T18:06:05.307" v="73"/>
        <pc:sldMkLst>
          <pc:docMk/>
          <pc:sldMk cId="334532777" sldId="303"/>
        </pc:sldMkLst>
      </pc:sldChg>
      <pc:sldChg chg="modSp mod setBg">
        <pc:chgData name="annaasgaraly@ibm.com" userId="" providerId="" clId="Web-{CC69BAD0-B878-4D5F-9EDC-F1CFB63E14B5}" dt="2021-08-18T18:06:16.105" v="77"/>
        <pc:sldMkLst>
          <pc:docMk/>
          <pc:sldMk cId="3869789237" sldId="304"/>
        </pc:sldMkLst>
      </pc:sldChg>
      <pc:sldChg chg="modSp mod setBg">
        <pc:chgData name="annaasgaraly@ibm.com" userId="" providerId="" clId="Web-{CC69BAD0-B878-4D5F-9EDC-F1CFB63E14B5}" dt="2021-08-18T18:06:16.339" v="78"/>
        <pc:sldMkLst>
          <pc:docMk/>
          <pc:sldMk cId="80090182" sldId="305"/>
        </pc:sldMkLst>
      </pc:sldChg>
      <pc:sldChg chg="modSp mod setBg">
        <pc:chgData name="annaasgaraly@ibm.com" userId="" providerId="" clId="Web-{CC69BAD0-B878-4D5F-9EDC-F1CFB63E14B5}" dt="2021-08-18T18:06:16.792" v="80"/>
        <pc:sldMkLst>
          <pc:docMk/>
          <pc:sldMk cId="3145340593" sldId="306"/>
        </pc:sldMkLst>
      </pc:sldChg>
      <pc:sldChg chg="modSp mod setBg">
        <pc:chgData name="annaasgaraly@ibm.com" userId="" providerId="" clId="Web-{CC69BAD0-B878-4D5F-9EDC-F1CFB63E14B5}" dt="2021-08-18T18:06:16.574" v="79"/>
        <pc:sldMkLst>
          <pc:docMk/>
          <pc:sldMk cId="1106727586" sldId="307"/>
        </pc:sldMkLst>
      </pc:sldChg>
      <pc:sldChg chg="modSp mod setBg">
        <pc:chgData name="annaasgaraly@ibm.com" userId="" providerId="" clId="Web-{CC69BAD0-B878-4D5F-9EDC-F1CFB63E14B5}" dt="2021-08-18T18:06:17.011" v="81"/>
        <pc:sldMkLst>
          <pc:docMk/>
          <pc:sldMk cId="706594483" sldId="308"/>
        </pc:sldMkLst>
      </pc:sldChg>
      <pc:sldChg chg="modSp mod setBg">
        <pc:chgData name="annaasgaraly@ibm.com" userId="" providerId="" clId="Web-{CC69BAD0-B878-4D5F-9EDC-F1CFB63E14B5}" dt="2021-08-18T18:06:30.090" v="83"/>
        <pc:sldMkLst>
          <pc:docMk/>
          <pc:sldMk cId="1794738657" sldId="309"/>
        </pc:sldMkLst>
      </pc:sldChg>
      <pc:sldChg chg="modSp mod setBg">
        <pc:chgData name="annaasgaraly@ibm.com" userId="" providerId="" clId="Web-{CC69BAD0-B878-4D5F-9EDC-F1CFB63E14B5}" dt="2021-08-18T18:06:30.309" v="84"/>
        <pc:sldMkLst>
          <pc:docMk/>
          <pc:sldMk cId="4010014743" sldId="310"/>
        </pc:sldMkLst>
      </pc:sldChg>
      <pc:sldChg chg="modSp mod setBg">
        <pc:chgData name="annaasgaraly@ibm.com" userId="" providerId="" clId="Web-{CC69BAD0-B878-4D5F-9EDC-F1CFB63E14B5}" dt="2021-08-18T18:06:30.528" v="85"/>
        <pc:sldMkLst>
          <pc:docMk/>
          <pc:sldMk cId="2735560525" sldId="311"/>
        </pc:sldMkLst>
      </pc:sldChg>
      <pc:sldChg chg="modSp mod setBg">
        <pc:chgData name="annaasgaraly@ibm.com" userId="" providerId="" clId="Web-{CC69BAD0-B878-4D5F-9EDC-F1CFB63E14B5}" dt="2021-08-18T18:06:30.762" v="86"/>
        <pc:sldMkLst>
          <pc:docMk/>
          <pc:sldMk cId="1434679925" sldId="312"/>
        </pc:sldMkLst>
      </pc:sldChg>
      <pc:sldChg chg="modSp mod setBg">
        <pc:chgData name="annaasgaraly@ibm.com" userId="" providerId="" clId="Web-{CC69BAD0-B878-4D5F-9EDC-F1CFB63E14B5}" dt="2021-08-18T18:06:31.231" v="88"/>
        <pc:sldMkLst>
          <pc:docMk/>
          <pc:sldMk cId="1756972646" sldId="313"/>
        </pc:sldMkLst>
      </pc:sldChg>
      <pc:sldChg chg="modSp mod setBg">
        <pc:chgData name="annaasgaraly@ibm.com" userId="" providerId="" clId="Web-{CC69BAD0-B878-4D5F-9EDC-F1CFB63E14B5}" dt="2021-08-18T18:06:30.997" v="87"/>
        <pc:sldMkLst>
          <pc:docMk/>
          <pc:sldMk cId="639399535" sldId="314"/>
        </pc:sldMkLst>
      </pc:sldChg>
      <pc:sldChg chg="modSp mod setBg">
        <pc:chgData name="annaasgaraly@ibm.com" userId="" providerId="" clId="Web-{CC69BAD0-B878-4D5F-9EDC-F1CFB63E14B5}" dt="2021-08-18T18:06:31.465" v="89"/>
        <pc:sldMkLst>
          <pc:docMk/>
          <pc:sldMk cId="3566646398" sldId="315"/>
        </pc:sldMkLst>
      </pc:sldChg>
      <pc:sldChg chg="modSp mod setBg">
        <pc:chgData name="annaasgaraly@ibm.com" userId="" providerId="" clId="Web-{CC69BAD0-B878-4D5F-9EDC-F1CFB63E14B5}" dt="2021-08-18T18:06:31.684" v="90"/>
        <pc:sldMkLst>
          <pc:docMk/>
          <pc:sldMk cId="1398439132" sldId="316"/>
        </pc:sldMkLst>
      </pc:sldChg>
      <pc:sldChg chg="modSp mod setBg">
        <pc:chgData name="annaasgaraly@ibm.com" userId="" providerId="" clId="Web-{CC69BAD0-B878-4D5F-9EDC-F1CFB63E14B5}" dt="2021-08-18T18:06:31.924" v="91"/>
        <pc:sldMkLst>
          <pc:docMk/>
          <pc:sldMk cId="3975168428" sldId="317"/>
        </pc:sldMkLst>
      </pc:sldChg>
      <pc:sldChg chg="modSp mod setBg">
        <pc:chgData name="annaasgaraly@ibm.com" userId="" providerId="" clId="Web-{CC69BAD0-B878-4D5F-9EDC-F1CFB63E14B5}" dt="2021-08-18T18:06:40.716" v="93"/>
        <pc:sldMkLst>
          <pc:docMk/>
          <pc:sldMk cId="239597884" sldId="318"/>
        </pc:sldMkLst>
      </pc:sldChg>
      <pc:sldChg chg="modSp mod setBg">
        <pc:chgData name="annaasgaraly@ibm.com" userId="" providerId="" clId="Web-{CC69BAD0-B878-4D5F-9EDC-F1CFB63E14B5}" dt="2021-08-18T18:06:40.950" v="94"/>
        <pc:sldMkLst>
          <pc:docMk/>
          <pc:sldMk cId="232499080" sldId="319"/>
        </pc:sldMkLst>
      </pc:sldChg>
      <pc:sldChg chg="modSp mod setBg">
        <pc:chgData name="annaasgaraly@ibm.com" userId="" providerId="" clId="Web-{CC69BAD0-B878-4D5F-9EDC-F1CFB63E14B5}" dt="2021-08-18T18:06:57.123" v="99"/>
        <pc:sldMkLst>
          <pc:docMk/>
          <pc:sldMk cId="3645034231" sldId="320"/>
        </pc:sldMkLst>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ldChg>
      <pc:sldChg chg="modSp mod setBg">
        <pc:chgData name="annaasgaraly@ibm.com" userId="" providerId="" clId="Web-{CC69BAD0-B878-4D5F-9EDC-F1CFB63E14B5}" dt="2021-08-18T18:06:48.795" v="96"/>
        <pc:sldMkLst>
          <pc:docMk/>
          <pc:sldMk cId="1866160706" sldId="323"/>
        </pc:sldMkLst>
      </pc:sldChg>
      <pc:sldChg chg="modSp mod setBg">
        <pc:chgData name="annaasgaraly@ibm.com" userId="" providerId="" clId="Web-{CC69BAD0-B878-4D5F-9EDC-F1CFB63E14B5}" dt="2021-08-18T18:06:49.029" v="97"/>
        <pc:sldMkLst>
          <pc:docMk/>
          <pc:sldMk cId="252359608" sldId="324"/>
        </pc:sldMkLst>
      </pc:sldChg>
      <pc:sldChg chg="addSp modSp">
        <pc:chgData name="annaasgaraly@ibm.com" userId="" providerId="" clId="Web-{CC69BAD0-B878-4D5F-9EDC-F1CFB63E14B5}" dt="2021-08-18T18:00:11.344" v="12" actId="14100"/>
        <pc:sldMkLst>
          <pc:docMk/>
          <pc:sldMk cId="1277611629" sldId="327"/>
        </pc:sldMkLst>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ldChg>
      <pc:sldChg chg="modSp mod setBg">
        <pc:chgData name="annaasgaraly@ibm.com" userId="" providerId="" clId="Web-{CC69BAD0-B878-4D5F-9EDC-F1CFB63E14B5}" dt="2021-08-18T18:05:53.463" v="64"/>
        <pc:sldMkLst>
          <pc:docMk/>
          <pc:sldMk cId="1980221439" sldId="331"/>
        </pc:sldMkLst>
      </pc:sldChg>
      <pc:sldChg chg="modSp mod setBg">
        <pc:chgData name="annaasgaraly@ibm.com" userId="" providerId="" clId="Web-{CC69BAD0-B878-4D5F-9EDC-F1CFB63E14B5}" dt="2021-08-18T18:05:53.228" v="63"/>
        <pc:sldMkLst>
          <pc:docMk/>
          <pc:sldMk cId="2560061391" sldId="332"/>
        </pc:sldMkLst>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ldChg>
      <pc:sldChg chg="modSp mod setBg">
        <pc:chgData name="annaasgaraly@ibm.com" userId="" providerId="" clId="Web-{10340FDF-B15C-4CFF-B487-146F9B98A252}" dt="2021-08-10T21:41:36.353" v="12" actId="1076"/>
        <pc:sldMkLst>
          <pc:docMk/>
          <pc:sldMk cId="661040741" sldId="329"/>
        </pc:sldMkLst>
      </pc:sldChg>
      <pc:sldChg chg="delSp">
        <pc:chgData name="annaasgaraly@ibm.com" userId="" providerId="" clId="Web-{10340FDF-B15C-4CFF-B487-146F9B98A252}" dt="2021-08-10T21:41:45.322" v="13"/>
        <pc:sldMkLst>
          <pc:docMk/>
          <pc:sldMk cId="724038033" sldId="330"/>
        </pc:sldMkLst>
      </pc:sldChg>
      <pc:sldChg chg="delSp">
        <pc:chgData name="annaasgaraly@ibm.com" userId="" providerId="" clId="Web-{10340FDF-B15C-4CFF-B487-146F9B98A252}" dt="2021-08-10T21:41:47.681" v="14"/>
        <pc:sldMkLst>
          <pc:docMk/>
          <pc:sldMk cId="1980221439" sldId="331"/>
        </pc:sldMkLst>
      </pc:sldChg>
      <pc:sldChg chg="delSp">
        <pc:chgData name="annaasgaraly@ibm.com" userId="" providerId="" clId="Web-{10340FDF-B15C-4CFF-B487-146F9B98A252}" dt="2021-08-10T21:41:49.431" v="15"/>
        <pc:sldMkLst>
          <pc:docMk/>
          <pc:sldMk cId="2560061391" sldId="332"/>
        </pc:sldMkLst>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Richmond Dave T. Camingawan" userId="100f09c8-9f98-4083-892d-e536c96525c6" providerId="ADAL" clId="{A289F351-FC6E-4CDF-97D4-8D3A98AB286A}"/>
    <pc:docChg chg="undo custSel modSld">
      <pc:chgData name="Richmond Dave T. Camingawan" userId="100f09c8-9f98-4083-892d-e536c96525c6" providerId="ADAL" clId="{A289F351-FC6E-4CDF-97D4-8D3A98AB286A}" dt="2025-04-06T00:42:02.761" v="1765" actId="729"/>
      <pc:docMkLst>
        <pc:docMk/>
      </pc:docMkLst>
      <pc:sldChg chg="addSp modSp mod">
        <pc:chgData name="Richmond Dave T. Camingawan" userId="100f09c8-9f98-4083-892d-e536c96525c6" providerId="ADAL" clId="{A289F351-FC6E-4CDF-97D4-8D3A98AB286A}" dt="2025-04-01T00:28:27.469" v="908" actId="20577"/>
        <pc:sldMkLst>
          <pc:docMk/>
          <pc:sldMk cId="2987552906" sldId="264"/>
        </pc:sldMkLst>
        <pc:spChg chg="mod">
          <ac:chgData name="Richmond Dave T. Camingawan" userId="100f09c8-9f98-4083-892d-e536c96525c6" providerId="ADAL" clId="{A289F351-FC6E-4CDF-97D4-8D3A98AB286A}" dt="2025-04-01T00:28:27.469" v="908" actId="20577"/>
          <ac:spMkLst>
            <pc:docMk/>
            <pc:sldMk cId="2987552906" sldId="264"/>
            <ac:spMk id="5" creationId="{1B07C49E-AFFC-EC46-8930-E4D428F5F943}"/>
          </ac:spMkLst>
        </pc:spChg>
        <pc:graphicFrameChg chg="add mod">
          <ac:chgData name="Richmond Dave T. Camingawan" userId="100f09c8-9f98-4083-892d-e536c96525c6" providerId="ADAL" clId="{A289F351-FC6E-4CDF-97D4-8D3A98AB286A}" dt="2025-04-01T00:28:11.943" v="893" actId="20577"/>
          <ac:graphicFrameMkLst>
            <pc:docMk/>
            <pc:sldMk cId="2987552906" sldId="264"/>
            <ac:graphicFrameMk id="2" creationId="{44E160C0-6E6A-5FA4-AA17-70955C25A13F}"/>
          </ac:graphicFrameMkLst>
        </pc:graphicFrameChg>
      </pc:sldChg>
      <pc:sldChg chg="modSp mod">
        <pc:chgData name="Richmond Dave T. Camingawan" userId="100f09c8-9f98-4083-892d-e536c96525c6" providerId="ADAL" clId="{A289F351-FC6E-4CDF-97D4-8D3A98AB286A}" dt="2025-04-01T00:34:15.106" v="959" actId="20577"/>
        <pc:sldMkLst>
          <pc:docMk/>
          <pc:sldMk cId="1578726356" sldId="265"/>
        </pc:sldMkLst>
        <pc:spChg chg="mod">
          <ac:chgData name="Richmond Dave T. Camingawan" userId="100f09c8-9f98-4083-892d-e536c96525c6" providerId="ADAL" clId="{A289F351-FC6E-4CDF-97D4-8D3A98AB286A}" dt="2025-04-01T00:34:15.106" v="959" actId="20577"/>
          <ac:spMkLst>
            <pc:docMk/>
            <pc:sldMk cId="1578726356" sldId="265"/>
            <ac:spMk id="5" creationId="{1B07C49E-AFFC-EC46-8930-E4D428F5F943}"/>
          </ac:spMkLst>
        </pc:spChg>
      </pc:sldChg>
      <pc:sldChg chg="modSp mod">
        <pc:chgData name="Richmond Dave T. Camingawan" userId="100f09c8-9f98-4083-892d-e536c96525c6" providerId="ADAL" clId="{A289F351-FC6E-4CDF-97D4-8D3A98AB286A}" dt="2025-04-01T00:32:48.999" v="934" actId="255"/>
        <pc:sldMkLst>
          <pc:docMk/>
          <pc:sldMk cId="779971636" sldId="266"/>
        </pc:sldMkLst>
        <pc:spChg chg="mod">
          <ac:chgData name="Richmond Dave T. Camingawan" userId="100f09c8-9f98-4083-892d-e536c96525c6" providerId="ADAL" clId="{A289F351-FC6E-4CDF-97D4-8D3A98AB286A}" dt="2025-04-01T00:32:48.999" v="934" actId="255"/>
          <ac:spMkLst>
            <pc:docMk/>
            <pc:sldMk cId="779971636" sldId="266"/>
            <ac:spMk id="5" creationId="{1B07C49E-AFFC-EC46-8930-E4D428F5F943}"/>
          </ac:spMkLst>
        </pc:spChg>
      </pc:sldChg>
      <pc:sldChg chg="addSp delSp modSp mod">
        <pc:chgData name="Richmond Dave T. Camingawan" userId="100f09c8-9f98-4083-892d-e536c96525c6" providerId="ADAL" clId="{A289F351-FC6E-4CDF-97D4-8D3A98AB286A}" dt="2025-04-01T01:34:48.232" v="1360" actId="1076"/>
        <pc:sldMkLst>
          <pc:docMk/>
          <pc:sldMk cId="3865605948" sldId="269"/>
        </pc:sldMkLst>
        <pc:spChg chg="add mod">
          <ac:chgData name="Richmond Dave T. Camingawan" userId="100f09c8-9f98-4083-892d-e536c96525c6" providerId="ADAL" clId="{A289F351-FC6E-4CDF-97D4-8D3A98AB286A}" dt="2025-04-01T01:34:47.480" v="1359" actId="255"/>
          <ac:spMkLst>
            <pc:docMk/>
            <pc:sldMk cId="3865605948" sldId="269"/>
            <ac:spMk id="8" creationId="{FE25D534-9115-9A70-6166-182EBACA4048}"/>
          </ac:spMkLst>
        </pc:spChg>
        <pc:picChg chg="add mod">
          <ac:chgData name="Richmond Dave T. Camingawan" userId="100f09c8-9f98-4083-892d-e536c96525c6" providerId="ADAL" clId="{A289F351-FC6E-4CDF-97D4-8D3A98AB286A}" dt="2025-04-01T01:34:48.232" v="1360" actId="1076"/>
          <ac:picMkLst>
            <pc:docMk/>
            <pc:sldMk cId="3865605948" sldId="269"/>
            <ac:picMk id="6" creationId="{927DB05B-1CA9-83DB-76CC-9572AD79161A}"/>
          </ac:picMkLst>
        </pc:picChg>
      </pc:sldChg>
      <pc:sldChg chg="addSp delSp modSp mod">
        <pc:chgData name="Richmond Dave T. Camingawan" userId="100f09c8-9f98-4083-892d-e536c96525c6" providerId="ADAL" clId="{A289F351-FC6E-4CDF-97D4-8D3A98AB286A}" dt="2025-04-01T01:43:28.124" v="1410" actId="1076"/>
        <pc:sldMkLst>
          <pc:docMk/>
          <pc:sldMk cId="2727850971" sldId="270"/>
        </pc:sldMkLst>
        <pc:spChg chg="add mod">
          <ac:chgData name="Richmond Dave T. Camingawan" userId="100f09c8-9f98-4083-892d-e536c96525c6" providerId="ADAL" clId="{A289F351-FC6E-4CDF-97D4-8D3A98AB286A}" dt="2025-04-01T01:43:08.345" v="1404" actId="20577"/>
          <ac:spMkLst>
            <pc:docMk/>
            <pc:sldMk cId="2727850971" sldId="270"/>
            <ac:spMk id="8" creationId="{620966C9-68DC-DE75-29F2-3F013C67E132}"/>
          </ac:spMkLst>
        </pc:spChg>
        <pc:picChg chg="add mod">
          <ac:chgData name="Richmond Dave T. Camingawan" userId="100f09c8-9f98-4083-892d-e536c96525c6" providerId="ADAL" clId="{A289F351-FC6E-4CDF-97D4-8D3A98AB286A}" dt="2025-04-01T01:43:28.124" v="1410" actId="1076"/>
          <ac:picMkLst>
            <pc:docMk/>
            <pc:sldMk cId="2727850971" sldId="270"/>
            <ac:picMk id="10" creationId="{8C496B9E-E17A-C8E8-0B13-CDCF7295095A}"/>
          </ac:picMkLst>
        </pc:picChg>
      </pc:sldChg>
      <pc:sldChg chg="addSp delSp modSp mod">
        <pc:chgData name="Richmond Dave T. Camingawan" userId="100f09c8-9f98-4083-892d-e536c96525c6" providerId="ADAL" clId="{A289F351-FC6E-4CDF-97D4-8D3A98AB286A}" dt="2025-04-06T00:41:42.759" v="1764" actId="403"/>
        <pc:sldMkLst>
          <pc:docMk/>
          <pc:sldMk cId="1630123617" sldId="274"/>
        </pc:sldMkLst>
        <pc:spChg chg="add">
          <ac:chgData name="Richmond Dave T. Camingawan" userId="100f09c8-9f98-4083-892d-e536c96525c6" providerId="ADAL" clId="{A289F351-FC6E-4CDF-97D4-8D3A98AB286A}" dt="2025-04-06T00:41:06.802" v="1749"/>
          <ac:spMkLst>
            <pc:docMk/>
            <pc:sldMk cId="1630123617" sldId="274"/>
            <ac:spMk id="2" creationId="{4F17B3FE-3CD9-66F2-5492-AF6560A23028}"/>
          </ac:spMkLst>
        </pc:spChg>
        <pc:spChg chg="add">
          <ac:chgData name="Richmond Dave T. Camingawan" userId="100f09c8-9f98-4083-892d-e536c96525c6" providerId="ADAL" clId="{A289F351-FC6E-4CDF-97D4-8D3A98AB286A}" dt="2025-04-06T00:41:11.752" v="1751"/>
          <ac:spMkLst>
            <pc:docMk/>
            <pc:sldMk cId="1630123617" sldId="274"/>
            <ac:spMk id="3" creationId="{E45184E7-5E73-7ABB-2D81-87A9D8219EB8}"/>
          </ac:spMkLst>
        </pc:spChg>
        <pc:spChg chg="del">
          <ac:chgData name="Richmond Dave T. Camingawan" userId="100f09c8-9f98-4083-892d-e536c96525c6" providerId="ADAL" clId="{A289F351-FC6E-4CDF-97D4-8D3A98AB286A}" dt="2025-04-06T00:41:10.871" v="1750" actId="478"/>
          <ac:spMkLst>
            <pc:docMk/>
            <pc:sldMk cId="1630123617" sldId="274"/>
            <ac:spMk id="5" creationId="{28684E62-A9F8-4E7A-AB01-78893062A1B4}"/>
          </ac:spMkLst>
        </pc:spChg>
        <pc:spChg chg="add mod">
          <ac:chgData name="Richmond Dave T. Camingawan" userId="100f09c8-9f98-4083-892d-e536c96525c6" providerId="ADAL" clId="{A289F351-FC6E-4CDF-97D4-8D3A98AB286A}" dt="2025-04-06T00:41:42.759" v="1764" actId="403"/>
          <ac:spMkLst>
            <pc:docMk/>
            <pc:sldMk cId="1630123617" sldId="274"/>
            <ac:spMk id="7" creationId="{BDE9A7B6-25BF-1452-CC65-796DCDD159C7}"/>
          </ac:spMkLst>
        </pc:spChg>
      </pc:sldChg>
      <pc:sldChg chg="mod modShow">
        <pc:chgData name="Richmond Dave T. Camingawan" userId="100f09c8-9f98-4083-892d-e536c96525c6" providerId="ADAL" clId="{A289F351-FC6E-4CDF-97D4-8D3A98AB286A}" dt="2025-04-06T00:42:02.761" v="1765" actId="729"/>
        <pc:sldMkLst>
          <pc:docMk/>
          <pc:sldMk cId="3410008520" sldId="275"/>
        </pc:sldMkLst>
      </pc:sldChg>
      <pc:sldChg chg="modSp mod">
        <pc:chgData name="Richmond Dave T. Camingawan" userId="100f09c8-9f98-4083-892d-e536c96525c6" providerId="ADAL" clId="{A289F351-FC6E-4CDF-97D4-8D3A98AB286A}" dt="2025-04-01T00:39:24.590" v="1068" actId="27636"/>
        <pc:sldMkLst>
          <pc:docMk/>
          <pc:sldMk cId="148114319" sldId="276"/>
        </pc:sldMkLst>
        <pc:spChg chg="mod">
          <ac:chgData name="Richmond Dave T. Camingawan" userId="100f09c8-9f98-4083-892d-e536c96525c6" providerId="ADAL" clId="{A289F351-FC6E-4CDF-97D4-8D3A98AB286A}" dt="2025-04-01T00:39:24.590" v="1068" actId="27636"/>
          <ac:spMkLst>
            <pc:docMk/>
            <pc:sldMk cId="148114319" sldId="276"/>
            <ac:spMk id="5" creationId="{1B07C49E-AFFC-EC46-8930-E4D428F5F943}"/>
          </ac:spMkLst>
        </pc:spChg>
      </pc:sldChg>
      <pc:sldChg chg="addSp delSp modSp mod">
        <pc:chgData name="Richmond Dave T. Camingawan" userId="100f09c8-9f98-4083-892d-e536c96525c6" providerId="ADAL" clId="{A289F351-FC6E-4CDF-97D4-8D3A98AB286A}" dt="2025-04-01T00:49:29.338" v="1347" actId="166"/>
        <pc:sldMkLst>
          <pc:docMk/>
          <pc:sldMk cId="321008965" sldId="277"/>
        </pc:sldMkLst>
        <pc:spChg chg="ord">
          <ac:chgData name="Richmond Dave T. Camingawan" userId="100f09c8-9f98-4083-892d-e536c96525c6" providerId="ADAL" clId="{A289F351-FC6E-4CDF-97D4-8D3A98AB286A}" dt="2025-04-01T00:49:29.338" v="1347" actId="166"/>
          <ac:spMkLst>
            <pc:docMk/>
            <pc:sldMk cId="321008965" sldId="277"/>
            <ac:spMk id="4" creationId="{3D45C363-925C-9E48-86B0-27D7D36E50D6}"/>
          </ac:spMkLst>
        </pc:spChg>
        <pc:picChg chg="add mod">
          <ac:chgData name="Richmond Dave T. Camingawan" userId="100f09c8-9f98-4083-892d-e536c96525c6" providerId="ADAL" clId="{A289F351-FC6E-4CDF-97D4-8D3A98AB286A}" dt="2025-04-01T00:49:23.799" v="1346" actId="1076"/>
          <ac:picMkLst>
            <pc:docMk/>
            <pc:sldMk cId="321008965" sldId="277"/>
            <ac:picMk id="3" creationId="{2024F427-8B91-2B1C-14BE-316078E13EA0}"/>
          </ac:picMkLst>
        </pc:picChg>
        <pc:picChg chg="add mod">
          <ac:chgData name="Richmond Dave T. Camingawan" userId="100f09c8-9f98-4083-892d-e536c96525c6" providerId="ADAL" clId="{A289F351-FC6E-4CDF-97D4-8D3A98AB286A}" dt="2025-04-01T00:49:15.599" v="1341" actId="1076"/>
          <ac:picMkLst>
            <pc:docMk/>
            <pc:sldMk cId="321008965" sldId="277"/>
            <ac:picMk id="6" creationId="{A03FCE76-BF0A-A225-B267-E80556BFC957}"/>
          </ac:picMkLst>
        </pc:picChg>
        <pc:picChg chg="add mod">
          <ac:chgData name="Richmond Dave T. Camingawan" userId="100f09c8-9f98-4083-892d-e536c96525c6" providerId="ADAL" clId="{A289F351-FC6E-4CDF-97D4-8D3A98AB286A}" dt="2025-04-01T00:49:17.456" v="1342" actId="1076"/>
          <ac:picMkLst>
            <pc:docMk/>
            <pc:sldMk cId="321008965" sldId="277"/>
            <ac:picMk id="10" creationId="{688C6704-DCE0-8FFD-0C30-ACD0FCC4A7D5}"/>
          </ac:picMkLst>
        </pc:picChg>
      </pc:sldChg>
      <pc:sldChg chg="addSp delSp modSp mod">
        <pc:chgData name="Richmond Dave T. Camingawan" userId="100f09c8-9f98-4083-892d-e536c96525c6" providerId="ADAL" clId="{A289F351-FC6E-4CDF-97D4-8D3A98AB286A}" dt="2025-04-06T00:38:26.461" v="1705" actId="404"/>
        <pc:sldMkLst>
          <pc:docMk/>
          <pc:sldMk cId="2459446073" sldId="289"/>
        </pc:sldMkLst>
        <pc:spChg chg="del">
          <ac:chgData name="Richmond Dave T. Camingawan" userId="100f09c8-9f98-4083-892d-e536c96525c6" providerId="ADAL" clId="{A289F351-FC6E-4CDF-97D4-8D3A98AB286A}" dt="2025-04-06T00:38:11.176" v="1696" actId="478"/>
          <ac:spMkLst>
            <pc:docMk/>
            <pc:sldMk cId="2459446073" sldId="289"/>
            <ac:spMk id="5" creationId="{1B07C49E-AFFC-EC46-8930-E4D428F5F943}"/>
          </ac:spMkLst>
        </pc:spChg>
        <pc:spChg chg="add mod">
          <ac:chgData name="Richmond Dave T. Camingawan" userId="100f09c8-9f98-4083-892d-e536c96525c6" providerId="ADAL" clId="{A289F351-FC6E-4CDF-97D4-8D3A98AB286A}" dt="2025-04-06T00:38:26.461" v="1705" actId="404"/>
          <ac:spMkLst>
            <pc:docMk/>
            <pc:sldMk cId="2459446073" sldId="289"/>
            <ac:spMk id="7" creationId="{286154B4-2DC8-0554-FDC6-6700DEE19891}"/>
          </ac:spMkLst>
        </pc:spChg>
        <pc:picChg chg="add mod">
          <ac:chgData name="Richmond Dave T. Camingawan" userId="100f09c8-9f98-4083-892d-e536c96525c6" providerId="ADAL" clId="{A289F351-FC6E-4CDF-97D4-8D3A98AB286A}" dt="2025-04-06T00:38:08.306" v="1695" actId="14100"/>
          <ac:picMkLst>
            <pc:docMk/>
            <pc:sldMk cId="2459446073" sldId="289"/>
            <ac:picMk id="3" creationId="{D6D14745-E393-2DDB-DAB3-B90948242AAF}"/>
          </ac:picMkLst>
        </pc:picChg>
      </pc:sldChg>
      <pc:sldChg chg="addSp modSp mod">
        <pc:chgData name="Richmond Dave T. Camingawan" userId="100f09c8-9f98-4083-892d-e536c96525c6" providerId="ADAL" clId="{A289F351-FC6E-4CDF-97D4-8D3A98AB286A}" dt="2025-04-01T00:46:14.780" v="1324" actId="1076"/>
        <pc:sldMkLst>
          <pc:docMk/>
          <pc:sldMk cId="1813711241" sldId="293"/>
        </pc:sldMkLst>
        <pc:spChg chg="mod">
          <ac:chgData name="Richmond Dave T. Camingawan" userId="100f09c8-9f98-4083-892d-e536c96525c6" providerId="ADAL" clId="{A289F351-FC6E-4CDF-97D4-8D3A98AB286A}" dt="2025-04-01T00:45:06.413" v="1161" actId="27636"/>
          <ac:spMkLst>
            <pc:docMk/>
            <pc:sldMk cId="1813711241" sldId="293"/>
            <ac:spMk id="5" creationId="{1B07C49E-AFFC-EC46-8930-E4D428F5F943}"/>
          </ac:spMkLst>
        </pc:spChg>
        <pc:graphicFrameChg chg="add mod">
          <ac:chgData name="Richmond Dave T. Camingawan" userId="100f09c8-9f98-4083-892d-e536c96525c6" providerId="ADAL" clId="{A289F351-FC6E-4CDF-97D4-8D3A98AB286A}" dt="2025-04-01T00:46:14.780" v="1324" actId="1076"/>
          <ac:graphicFrameMkLst>
            <pc:docMk/>
            <pc:sldMk cId="1813711241" sldId="293"/>
            <ac:graphicFrameMk id="2" creationId="{CE2AC5A9-6D7C-4B0A-F081-1B479A1B349A}"/>
          </ac:graphicFrameMkLst>
        </pc:graphicFrameChg>
      </pc:sldChg>
      <pc:sldChg chg="addSp delSp modSp mod">
        <pc:chgData name="Richmond Dave T. Camingawan" userId="100f09c8-9f98-4083-892d-e536c96525c6" providerId="ADAL" clId="{A289F351-FC6E-4CDF-97D4-8D3A98AB286A}" dt="2025-04-01T02:26:44.194" v="1534" actId="255"/>
        <pc:sldMkLst>
          <pc:docMk/>
          <pc:sldMk cId="981671777" sldId="296"/>
        </pc:sldMkLst>
        <pc:spChg chg="mod">
          <ac:chgData name="Richmond Dave T. Camingawan" userId="100f09c8-9f98-4083-892d-e536c96525c6" providerId="ADAL" clId="{A289F351-FC6E-4CDF-97D4-8D3A98AB286A}" dt="2025-04-01T02:25:11.636" v="1516" actId="20577"/>
          <ac:spMkLst>
            <pc:docMk/>
            <pc:sldMk cId="981671777" sldId="296"/>
            <ac:spMk id="2" creationId="{54176327-8CC4-4356-8BBB-DC4965CE9857}"/>
          </ac:spMkLst>
        </pc:spChg>
        <pc:spChg chg="add mod">
          <ac:chgData name="Richmond Dave T. Camingawan" userId="100f09c8-9f98-4083-892d-e536c96525c6" providerId="ADAL" clId="{A289F351-FC6E-4CDF-97D4-8D3A98AB286A}" dt="2025-04-01T02:26:44.194" v="1534" actId="255"/>
          <ac:spMkLst>
            <pc:docMk/>
            <pc:sldMk cId="981671777" sldId="296"/>
            <ac:spMk id="8" creationId="{521CCF36-9AAA-4357-7561-3E3A23480468}"/>
          </ac:spMkLst>
        </pc:spChg>
        <pc:picChg chg="add mod">
          <ac:chgData name="Richmond Dave T. Camingawan" userId="100f09c8-9f98-4083-892d-e536c96525c6" providerId="ADAL" clId="{A289F351-FC6E-4CDF-97D4-8D3A98AB286A}" dt="2025-04-01T02:25:30.414" v="1525" actId="14100"/>
          <ac:picMkLst>
            <pc:docMk/>
            <pc:sldMk cId="981671777" sldId="296"/>
            <ac:picMk id="6" creationId="{60BE7E18-71F0-E2E2-10D9-1511EB7AA748}"/>
          </ac:picMkLst>
        </pc:picChg>
      </pc:sldChg>
      <pc:sldChg chg="addSp delSp modSp mod">
        <pc:chgData name="Richmond Dave T. Camingawan" userId="100f09c8-9f98-4083-892d-e536c96525c6" providerId="ADAL" clId="{A289F351-FC6E-4CDF-97D4-8D3A98AB286A}" dt="2025-04-01T00:17:12.198" v="298"/>
        <pc:sldMkLst>
          <pc:docMk/>
          <pc:sldMk cId="280316088" sldId="299"/>
        </pc:sldMkLst>
        <pc:spChg chg="mod">
          <ac:chgData name="Richmond Dave T. Camingawan" userId="100f09c8-9f98-4083-892d-e536c96525c6" providerId="ADAL" clId="{A289F351-FC6E-4CDF-97D4-8D3A98AB286A}" dt="2025-04-01T00:17:12.198" v="298"/>
          <ac:spMkLst>
            <pc:docMk/>
            <pc:sldMk cId="280316088" sldId="299"/>
            <ac:spMk id="3" creationId="{AB0AB2AC-B7E6-6849-9AE9-697369407F8F}"/>
          </ac:spMkLst>
        </pc:spChg>
        <pc:graphicFrameChg chg="add mod modGraphic">
          <ac:chgData name="Richmond Dave T. Camingawan" userId="100f09c8-9f98-4083-892d-e536c96525c6" providerId="ADAL" clId="{A289F351-FC6E-4CDF-97D4-8D3A98AB286A}" dt="2025-04-01T00:16:26.705" v="279" actId="1076"/>
          <ac:graphicFrameMkLst>
            <pc:docMk/>
            <pc:sldMk cId="280316088" sldId="299"/>
            <ac:graphicFrameMk id="7" creationId="{48AB3554-F999-EDD2-F75D-1AF4FE604D79}"/>
          </ac:graphicFrameMkLst>
        </pc:graphicFrameChg>
      </pc:sldChg>
      <pc:sldChg chg="addSp delSp modSp mod">
        <pc:chgData name="Richmond Dave T. Camingawan" userId="100f09c8-9f98-4083-892d-e536c96525c6" providerId="ADAL" clId="{A289F351-FC6E-4CDF-97D4-8D3A98AB286A}" dt="2025-04-01T00:21:40.286" v="567" actId="1076"/>
        <pc:sldMkLst>
          <pc:docMk/>
          <pc:sldMk cId="1385553969" sldId="302"/>
        </pc:sldMkLst>
        <pc:spChg chg="mod">
          <ac:chgData name="Richmond Dave T. Camingawan" userId="100f09c8-9f98-4083-892d-e536c96525c6" providerId="ADAL" clId="{A289F351-FC6E-4CDF-97D4-8D3A98AB286A}" dt="2025-04-01T00:19:31.769" v="346" actId="113"/>
          <ac:spMkLst>
            <pc:docMk/>
            <pc:sldMk cId="1385553969" sldId="302"/>
            <ac:spMk id="3" creationId="{AB0AB2AC-B7E6-6849-9AE9-697369407F8F}"/>
          </ac:spMkLst>
        </pc:spChg>
        <pc:graphicFrameChg chg="add mod modGraphic">
          <ac:chgData name="Richmond Dave T. Camingawan" userId="100f09c8-9f98-4083-892d-e536c96525c6" providerId="ADAL" clId="{A289F351-FC6E-4CDF-97D4-8D3A98AB286A}" dt="2025-04-01T00:21:40.286" v="567" actId="1076"/>
          <ac:graphicFrameMkLst>
            <pc:docMk/>
            <pc:sldMk cId="1385553969" sldId="302"/>
            <ac:graphicFrameMk id="5" creationId="{EE404B55-6CBC-6E61-E507-EC423123F318}"/>
          </ac:graphicFrameMkLst>
        </pc:graphicFrameChg>
      </pc:sldChg>
      <pc:sldChg chg="modSp mod">
        <pc:chgData name="Richmond Dave T. Camingawan" userId="100f09c8-9f98-4083-892d-e536c96525c6" providerId="ADAL" clId="{A289F351-FC6E-4CDF-97D4-8D3A98AB286A}" dt="2025-04-01T00:43:33.850" v="1135" actId="255"/>
        <pc:sldMkLst>
          <pc:docMk/>
          <pc:sldMk cId="334532777" sldId="303"/>
        </pc:sldMkLst>
        <pc:spChg chg="mod">
          <ac:chgData name="Richmond Dave T. Camingawan" userId="100f09c8-9f98-4083-892d-e536c96525c6" providerId="ADAL" clId="{A289F351-FC6E-4CDF-97D4-8D3A98AB286A}" dt="2025-04-01T00:43:33.850" v="1135" actId="255"/>
          <ac:spMkLst>
            <pc:docMk/>
            <pc:sldMk cId="334532777" sldId="303"/>
            <ac:spMk id="5" creationId="{1B07C49E-AFFC-EC46-8930-E4D428F5F943}"/>
          </ac:spMkLst>
        </pc:spChg>
      </pc:sldChg>
      <pc:sldChg chg="addSp delSp modSp mod">
        <pc:chgData name="Richmond Dave T. Camingawan" userId="100f09c8-9f98-4083-892d-e536c96525c6" providerId="ADAL" clId="{A289F351-FC6E-4CDF-97D4-8D3A98AB286A}" dt="2025-04-01T01:35:42.328" v="1366" actId="14100"/>
        <pc:sldMkLst>
          <pc:docMk/>
          <pc:sldMk cId="3869789237" sldId="304"/>
        </pc:sldMkLst>
        <pc:spChg chg="add mod">
          <ac:chgData name="Richmond Dave T. Camingawan" userId="100f09c8-9f98-4083-892d-e536c96525c6" providerId="ADAL" clId="{A289F351-FC6E-4CDF-97D4-8D3A98AB286A}" dt="2025-04-01T01:35:42.328" v="1366" actId="14100"/>
          <ac:spMkLst>
            <pc:docMk/>
            <pc:sldMk cId="3869789237" sldId="304"/>
            <ac:spMk id="8" creationId="{8D973FB8-D79C-CBA0-109D-9EB44874C259}"/>
          </ac:spMkLst>
        </pc:spChg>
        <pc:picChg chg="add mod">
          <ac:chgData name="Richmond Dave T. Camingawan" userId="100f09c8-9f98-4083-892d-e536c96525c6" providerId="ADAL" clId="{A289F351-FC6E-4CDF-97D4-8D3A98AB286A}" dt="2025-04-01T01:35:21.997" v="1363" actId="1076"/>
          <ac:picMkLst>
            <pc:docMk/>
            <pc:sldMk cId="3869789237" sldId="304"/>
            <ac:picMk id="6" creationId="{005FB7C0-C747-0BA8-7AD7-DFFF7DEA401E}"/>
          </ac:picMkLst>
        </pc:picChg>
      </pc:sldChg>
      <pc:sldChg chg="addSp delSp modSp mod">
        <pc:chgData name="Richmond Dave T. Camingawan" userId="100f09c8-9f98-4083-892d-e536c96525c6" providerId="ADAL" clId="{A289F351-FC6E-4CDF-97D4-8D3A98AB286A}" dt="2025-04-01T01:38:05.311" v="1372" actId="1076"/>
        <pc:sldMkLst>
          <pc:docMk/>
          <pc:sldMk cId="80090182" sldId="305"/>
        </pc:sldMkLst>
        <pc:spChg chg="add mod">
          <ac:chgData name="Richmond Dave T. Camingawan" userId="100f09c8-9f98-4083-892d-e536c96525c6" providerId="ADAL" clId="{A289F351-FC6E-4CDF-97D4-8D3A98AB286A}" dt="2025-04-01T01:37:48.670" v="1370" actId="14100"/>
          <ac:spMkLst>
            <pc:docMk/>
            <pc:sldMk cId="80090182" sldId="305"/>
            <ac:spMk id="6" creationId="{55DF8BF9-6182-F0DF-977F-6ED026657431}"/>
          </ac:spMkLst>
        </pc:spChg>
        <pc:picChg chg="add mod">
          <ac:chgData name="Richmond Dave T. Camingawan" userId="100f09c8-9f98-4083-892d-e536c96525c6" providerId="ADAL" clId="{A289F351-FC6E-4CDF-97D4-8D3A98AB286A}" dt="2025-04-01T01:38:05.311" v="1372" actId="1076"/>
          <ac:picMkLst>
            <pc:docMk/>
            <pc:sldMk cId="80090182" sldId="305"/>
            <ac:picMk id="8" creationId="{A83A5B5D-39C1-88E9-D454-6BF03576CEC7}"/>
          </ac:picMkLst>
        </pc:picChg>
      </pc:sldChg>
      <pc:sldChg chg="addSp delSp modSp mod">
        <pc:chgData name="Richmond Dave T. Camingawan" userId="100f09c8-9f98-4083-892d-e536c96525c6" providerId="ADAL" clId="{A289F351-FC6E-4CDF-97D4-8D3A98AB286A}" dt="2025-04-01T01:40:29.827" v="1385" actId="20577"/>
        <pc:sldMkLst>
          <pc:docMk/>
          <pc:sldMk cId="3145340593" sldId="306"/>
        </pc:sldMkLst>
        <pc:spChg chg="add mod">
          <ac:chgData name="Richmond Dave T. Camingawan" userId="100f09c8-9f98-4083-892d-e536c96525c6" providerId="ADAL" clId="{A289F351-FC6E-4CDF-97D4-8D3A98AB286A}" dt="2025-04-01T01:40:29.827" v="1385" actId="20577"/>
          <ac:spMkLst>
            <pc:docMk/>
            <pc:sldMk cId="3145340593" sldId="306"/>
            <ac:spMk id="8" creationId="{192124F8-F98E-A508-5C5A-683902AD989D}"/>
          </ac:spMkLst>
        </pc:spChg>
        <pc:picChg chg="add mod">
          <ac:chgData name="Richmond Dave T. Camingawan" userId="100f09c8-9f98-4083-892d-e536c96525c6" providerId="ADAL" clId="{A289F351-FC6E-4CDF-97D4-8D3A98AB286A}" dt="2025-04-01T01:40:16.522" v="1380" actId="1076"/>
          <ac:picMkLst>
            <pc:docMk/>
            <pc:sldMk cId="3145340593" sldId="306"/>
            <ac:picMk id="6" creationId="{E36B9C09-4016-8588-29ED-CA4D9B1856BB}"/>
          </ac:picMkLst>
        </pc:picChg>
      </pc:sldChg>
      <pc:sldChg chg="addSp delSp modSp mod">
        <pc:chgData name="Richmond Dave T. Camingawan" userId="100f09c8-9f98-4083-892d-e536c96525c6" providerId="ADAL" clId="{A289F351-FC6E-4CDF-97D4-8D3A98AB286A}" dt="2025-04-01T01:39:56.294" v="1378" actId="14100"/>
        <pc:sldMkLst>
          <pc:docMk/>
          <pc:sldMk cId="1106727586" sldId="307"/>
        </pc:sldMkLst>
        <pc:spChg chg="add mod">
          <ac:chgData name="Richmond Dave T. Camingawan" userId="100f09c8-9f98-4083-892d-e536c96525c6" providerId="ADAL" clId="{A289F351-FC6E-4CDF-97D4-8D3A98AB286A}" dt="2025-04-01T01:39:56.294" v="1378" actId="14100"/>
          <ac:spMkLst>
            <pc:docMk/>
            <pc:sldMk cId="1106727586" sldId="307"/>
            <ac:spMk id="8" creationId="{0811CD46-EA47-1E97-2C08-7F77FF2952B5}"/>
          </ac:spMkLst>
        </pc:spChg>
        <pc:picChg chg="add mod">
          <ac:chgData name="Richmond Dave T. Camingawan" userId="100f09c8-9f98-4083-892d-e536c96525c6" providerId="ADAL" clId="{A289F351-FC6E-4CDF-97D4-8D3A98AB286A}" dt="2025-04-01T01:39:43.100" v="1374" actId="1076"/>
          <ac:picMkLst>
            <pc:docMk/>
            <pc:sldMk cId="1106727586" sldId="307"/>
            <ac:picMk id="6" creationId="{11136965-74FA-A660-392D-50CE828E1AF3}"/>
          </ac:picMkLst>
        </pc:picChg>
      </pc:sldChg>
      <pc:sldChg chg="addSp delSp modSp mod">
        <pc:chgData name="Richmond Dave T. Camingawan" userId="100f09c8-9f98-4083-892d-e536c96525c6" providerId="ADAL" clId="{A289F351-FC6E-4CDF-97D4-8D3A98AB286A}" dt="2025-04-01T01:41:43.261" v="1397" actId="20577"/>
        <pc:sldMkLst>
          <pc:docMk/>
          <pc:sldMk cId="706594483" sldId="308"/>
        </pc:sldMkLst>
        <pc:spChg chg="add mod">
          <ac:chgData name="Richmond Dave T. Camingawan" userId="100f09c8-9f98-4083-892d-e536c96525c6" providerId="ADAL" clId="{A289F351-FC6E-4CDF-97D4-8D3A98AB286A}" dt="2025-04-01T01:41:43.261" v="1397" actId="20577"/>
          <ac:spMkLst>
            <pc:docMk/>
            <pc:sldMk cId="706594483" sldId="308"/>
            <ac:spMk id="8" creationId="{FD933CE4-D507-75DA-6F3B-9390C1F78210}"/>
          </ac:spMkLst>
        </pc:spChg>
        <pc:picChg chg="add mod">
          <ac:chgData name="Richmond Dave T. Camingawan" userId="100f09c8-9f98-4083-892d-e536c96525c6" providerId="ADAL" clId="{A289F351-FC6E-4CDF-97D4-8D3A98AB286A}" dt="2025-04-01T01:40:44.924" v="1388" actId="1076"/>
          <ac:picMkLst>
            <pc:docMk/>
            <pc:sldMk cId="706594483" sldId="308"/>
            <ac:picMk id="6" creationId="{9D07CC28-EC0A-1AE6-6BC0-66BD6AC46F9A}"/>
          </ac:picMkLst>
        </pc:picChg>
      </pc:sldChg>
      <pc:sldChg chg="addSp delSp modSp mod">
        <pc:chgData name="Richmond Dave T. Camingawan" userId="100f09c8-9f98-4083-892d-e536c96525c6" providerId="ADAL" clId="{A289F351-FC6E-4CDF-97D4-8D3A98AB286A}" dt="2025-04-01T01:44:31.041" v="1420" actId="20577"/>
        <pc:sldMkLst>
          <pc:docMk/>
          <pc:sldMk cId="1794738657" sldId="309"/>
        </pc:sldMkLst>
        <pc:spChg chg="add mod">
          <ac:chgData name="Richmond Dave T. Camingawan" userId="100f09c8-9f98-4083-892d-e536c96525c6" providerId="ADAL" clId="{A289F351-FC6E-4CDF-97D4-8D3A98AB286A}" dt="2025-04-01T01:44:31.041" v="1420" actId="20577"/>
          <ac:spMkLst>
            <pc:docMk/>
            <pc:sldMk cId="1794738657" sldId="309"/>
            <ac:spMk id="7" creationId="{55FBA6C6-1307-AF0A-1EA0-8CEB9A655A88}"/>
          </ac:spMkLst>
        </pc:spChg>
        <pc:picChg chg="add mod">
          <ac:chgData name="Richmond Dave T. Camingawan" userId="100f09c8-9f98-4083-892d-e536c96525c6" providerId="ADAL" clId="{A289F351-FC6E-4CDF-97D4-8D3A98AB286A}" dt="2025-04-01T01:44:09.002" v="1413" actId="1076"/>
          <ac:picMkLst>
            <pc:docMk/>
            <pc:sldMk cId="1794738657" sldId="309"/>
            <ac:picMk id="6" creationId="{5ACB4CD3-C59A-B2F1-2AF5-C582F03B0EF4}"/>
          </ac:picMkLst>
        </pc:picChg>
      </pc:sldChg>
      <pc:sldChg chg="addSp delSp modSp mod">
        <pc:chgData name="Richmond Dave T. Camingawan" userId="100f09c8-9f98-4083-892d-e536c96525c6" providerId="ADAL" clId="{A289F351-FC6E-4CDF-97D4-8D3A98AB286A}" dt="2025-04-01T01:45:38.563" v="1427" actId="1076"/>
        <pc:sldMkLst>
          <pc:docMk/>
          <pc:sldMk cId="4010014743" sldId="310"/>
        </pc:sldMkLst>
        <pc:spChg chg="add mod">
          <ac:chgData name="Richmond Dave T. Camingawan" userId="100f09c8-9f98-4083-892d-e536c96525c6" providerId="ADAL" clId="{A289F351-FC6E-4CDF-97D4-8D3A98AB286A}" dt="2025-04-01T01:45:24.255" v="1425" actId="20577"/>
          <ac:spMkLst>
            <pc:docMk/>
            <pc:sldMk cId="4010014743" sldId="310"/>
            <ac:spMk id="6" creationId="{325D16CF-A1D4-C6CE-0C29-54120D5C0B75}"/>
          </ac:spMkLst>
        </pc:spChg>
        <pc:picChg chg="add mod">
          <ac:chgData name="Richmond Dave T. Camingawan" userId="100f09c8-9f98-4083-892d-e536c96525c6" providerId="ADAL" clId="{A289F351-FC6E-4CDF-97D4-8D3A98AB286A}" dt="2025-04-01T01:45:38.563" v="1427" actId="1076"/>
          <ac:picMkLst>
            <pc:docMk/>
            <pc:sldMk cId="4010014743" sldId="310"/>
            <ac:picMk id="8" creationId="{AB3A2E46-D260-3D1B-E908-2513247B560C}"/>
          </ac:picMkLst>
        </pc:picChg>
      </pc:sldChg>
      <pc:sldChg chg="addSp delSp modSp mod">
        <pc:chgData name="Richmond Dave T. Camingawan" userId="100f09c8-9f98-4083-892d-e536c96525c6" providerId="ADAL" clId="{A289F351-FC6E-4CDF-97D4-8D3A98AB286A}" dt="2025-04-01T01:46:33.441" v="1434" actId="1076"/>
        <pc:sldMkLst>
          <pc:docMk/>
          <pc:sldMk cId="2735560525" sldId="311"/>
        </pc:sldMkLst>
        <pc:spChg chg="add mod">
          <ac:chgData name="Richmond Dave T. Camingawan" userId="100f09c8-9f98-4083-892d-e536c96525c6" providerId="ADAL" clId="{A289F351-FC6E-4CDF-97D4-8D3A98AB286A}" dt="2025-04-01T01:46:18.028" v="1432" actId="14100"/>
          <ac:spMkLst>
            <pc:docMk/>
            <pc:sldMk cId="2735560525" sldId="311"/>
            <ac:spMk id="6" creationId="{17BFD614-1C8B-CE95-64CD-5522D8EB180D}"/>
          </ac:spMkLst>
        </pc:spChg>
        <pc:picChg chg="add mod">
          <ac:chgData name="Richmond Dave T. Camingawan" userId="100f09c8-9f98-4083-892d-e536c96525c6" providerId="ADAL" clId="{A289F351-FC6E-4CDF-97D4-8D3A98AB286A}" dt="2025-04-01T01:46:33.441" v="1434" actId="1076"/>
          <ac:picMkLst>
            <pc:docMk/>
            <pc:sldMk cId="2735560525" sldId="311"/>
            <ac:picMk id="8" creationId="{FEC1C1B1-2C0F-4EE7-0A52-3A178714EC2C}"/>
          </ac:picMkLst>
        </pc:picChg>
      </pc:sldChg>
      <pc:sldChg chg="addSp delSp modSp mod">
        <pc:chgData name="Richmond Dave T. Camingawan" userId="100f09c8-9f98-4083-892d-e536c96525c6" providerId="ADAL" clId="{A289F351-FC6E-4CDF-97D4-8D3A98AB286A}" dt="2025-04-01T01:47:22.316" v="1441" actId="1076"/>
        <pc:sldMkLst>
          <pc:docMk/>
          <pc:sldMk cId="1434679925" sldId="312"/>
        </pc:sldMkLst>
        <pc:spChg chg="add mod">
          <ac:chgData name="Richmond Dave T. Camingawan" userId="100f09c8-9f98-4083-892d-e536c96525c6" providerId="ADAL" clId="{A289F351-FC6E-4CDF-97D4-8D3A98AB286A}" dt="2025-04-01T01:47:13.881" v="1439" actId="20577"/>
          <ac:spMkLst>
            <pc:docMk/>
            <pc:sldMk cId="1434679925" sldId="312"/>
            <ac:spMk id="6" creationId="{D1E01322-B0EF-441A-9DF1-BBC59C1B0F31}"/>
          </ac:spMkLst>
        </pc:spChg>
        <pc:picChg chg="add mod">
          <ac:chgData name="Richmond Dave T. Camingawan" userId="100f09c8-9f98-4083-892d-e536c96525c6" providerId="ADAL" clId="{A289F351-FC6E-4CDF-97D4-8D3A98AB286A}" dt="2025-04-01T01:47:22.316" v="1441" actId="1076"/>
          <ac:picMkLst>
            <pc:docMk/>
            <pc:sldMk cId="1434679925" sldId="312"/>
            <ac:picMk id="8" creationId="{7E99ADB6-9628-CEA9-576A-D116073A843F}"/>
          </ac:picMkLst>
        </pc:picChg>
      </pc:sldChg>
      <pc:sldChg chg="addSp delSp modSp mod">
        <pc:chgData name="Richmond Dave T. Camingawan" userId="100f09c8-9f98-4083-892d-e536c96525c6" providerId="ADAL" clId="{A289F351-FC6E-4CDF-97D4-8D3A98AB286A}" dt="2025-04-01T01:49:13.668" v="1456" actId="20577"/>
        <pc:sldMkLst>
          <pc:docMk/>
          <pc:sldMk cId="1756972646" sldId="313"/>
        </pc:sldMkLst>
        <pc:spChg chg="add mod">
          <ac:chgData name="Richmond Dave T. Camingawan" userId="100f09c8-9f98-4083-892d-e536c96525c6" providerId="ADAL" clId="{A289F351-FC6E-4CDF-97D4-8D3A98AB286A}" dt="2025-04-01T01:49:13.668" v="1456" actId="20577"/>
          <ac:spMkLst>
            <pc:docMk/>
            <pc:sldMk cId="1756972646" sldId="313"/>
            <ac:spMk id="8" creationId="{F5950DD9-9842-6B54-4A67-CBA87560E6EA}"/>
          </ac:spMkLst>
        </pc:spChg>
        <pc:picChg chg="add mod">
          <ac:chgData name="Richmond Dave T. Camingawan" userId="100f09c8-9f98-4083-892d-e536c96525c6" providerId="ADAL" clId="{A289F351-FC6E-4CDF-97D4-8D3A98AB286A}" dt="2025-04-01T01:48:54.672" v="1452" actId="1076"/>
          <ac:picMkLst>
            <pc:docMk/>
            <pc:sldMk cId="1756972646" sldId="313"/>
            <ac:picMk id="6" creationId="{B385E551-3304-2DE8-2E62-EC4876824A51}"/>
          </ac:picMkLst>
        </pc:picChg>
      </pc:sldChg>
      <pc:sldChg chg="addSp delSp modSp mod">
        <pc:chgData name="Richmond Dave T. Camingawan" userId="100f09c8-9f98-4083-892d-e536c96525c6" providerId="ADAL" clId="{A289F351-FC6E-4CDF-97D4-8D3A98AB286A}" dt="2025-04-01T01:48:24.991" v="1449" actId="20577"/>
        <pc:sldMkLst>
          <pc:docMk/>
          <pc:sldMk cId="639399535" sldId="314"/>
        </pc:sldMkLst>
        <pc:spChg chg="add mod">
          <ac:chgData name="Richmond Dave T. Camingawan" userId="100f09c8-9f98-4083-892d-e536c96525c6" providerId="ADAL" clId="{A289F351-FC6E-4CDF-97D4-8D3A98AB286A}" dt="2025-04-01T01:48:24.991" v="1449" actId="20577"/>
          <ac:spMkLst>
            <pc:docMk/>
            <pc:sldMk cId="639399535" sldId="314"/>
            <ac:spMk id="7" creationId="{52FBC5C7-06DC-02EA-F438-A75F40E6B031}"/>
          </ac:spMkLst>
        </pc:spChg>
        <pc:picChg chg="add mod">
          <ac:chgData name="Richmond Dave T. Camingawan" userId="100f09c8-9f98-4083-892d-e536c96525c6" providerId="ADAL" clId="{A289F351-FC6E-4CDF-97D4-8D3A98AB286A}" dt="2025-04-01T01:48:13.738" v="1445" actId="14100"/>
          <ac:picMkLst>
            <pc:docMk/>
            <pc:sldMk cId="639399535" sldId="314"/>
            <ac:picMk id="3" creationId="{0DD423E2-6D42-6129-DD30-50A90FA21EE1}"/>
          </ac:picMkLst>
        </pc:picChg>
      </pc:sldChg>
      <pc:sldChg chg="addSp delSp modSp mod">
        <pc:chgData name="Richmond Dave T. Camingawan" userId="100f09c8-9f98-4083-892d-e536c96525c6" providerId="ADAL" clId="{A289F351-FC6E-4CDF-97D4-8D3A98AB286A}" dt="2025-04-01T01:50:11.411" v="1464" actId="1076"/>
        <pc:sldMkLst>
          <pc:docMk/>
          <pc:sldMk cId="3566646398" sldId="315"/>
        </pc:sldMkLst>
        <pc:spChg chg="add mod">
          <ac:chgData name="Richmond Dave T. Camingawan" userId="100f09c8-9f98-4083-892d-e536c96525c6" providerId="ADAL" clId="{A289F351-FC6E-4CDF-97D4-8D3A98AB286A}" dt="2025-04-01T01:49:55.659" v="1459" actId="1076"/>
          <ac:spMkLst>
            <pc:docMk/>
            <pc:sldMk cId="3566646398" sldId="315"/>
            <ac:spMk id="6" creationId="{93E8F749-317E-2661-26B0-4E365926AA40}"/>
          </ac:spMkLst>
        </pc:spChg>
        <pc:picChg chg="add mod">
          <ac:chgData name="Richmond Dave T. Camingawan" userId="100f09c8-9f98-4083-892d-e536c96525c6" providerId="ADAL" clId="{A289F351-FC6E-4CDF-97D4-8D3A98AB286A}" dt="2025-04-01T01:50:11.411" v="1464" actId="1076"/>
          <ac:picMkLst>
            <pc:docMk/>
            <pc:sldMk cId="3566646398" sldId="315"/>
            <ac:picMk id="8" creationId="{8ACF6ACD-4CC5-BE3B-8C97-834B5532096B}"/>
          </ac:picMkLst>
        </pc:picChg>
      </pc:sldChg>
      <pc:sldChg chg="addSp delSp modSp mod">
        <pc:chgData name="Richmond Dave T. Camingawan" userId="100f09c8-9f98-4083-892d-e536c96525c6" providerId="ADAL" clId="{A289F351-FC6E-4CDF-97D4-8D3A98AB286A}" dt="2025-04-01T01:50:58.481" v="1473" actId="1076"/>
        <pc:sldMkLst>
          <pc:docMk/>
          <pc:sldMk cId="1398439132" sldId="316"/>
        </pc:sldMkLst>
        <pc:spChg chg="add mod">
          <ac:chgData name="Richmond Dave T. Camingawan" userId="100f09c8-9f98-4083-892d-e536c96525c6" providerId="ADAL" clId="{A289F351-FC6E-4CDF-97D4-8D3A98AB286A}" dt="2025-04-01T01:50:58.481" v="1473" actId="1076"/>
          <ac:spMkLst>
            <pc:docMk/>
            <pc:sldMk cId="1398439132" sldId="316"/>
            <ac:spMk id="6" creationId="{91A73C1B-3603-08DD-83E7-894D6452D6F6}"/>
          </ac:spMkLst>
        </pc:spChg>
        <pc:picChg chg="add mod">
          <ac:chgData name="Richmond Dave T. Camingawan" userId="100f09c8-9f98-4083-892d-e536c96525c6" providerId="ADAL" clId="{A289F351-FC6E-4CDF-97D4-8D3A98AB286A}" dt="2025-04-01T01:50:55.869" v="1472" actId="14100"/>
          <ac:picMkLst>
            <pc:docMk/>
            <pc:sldMk cId="1398439132" sldId="316"/>
            <ac:picMk id="8" creationId="{784CE8BD-0F43-A4B8-DFBC-0B6F83BB5FDB}"/>
          </ac:picMkLst>
        </pc:picChg>
      </pc:sldChg>
      <pc:sldChg chg="addSp delSp modSp mod">
        <pc:chgData name="Richmond Dave T. Camingawan" userId="100f09c8-9f98-4083-892d-e536c96525c6" providerId="ADAL" clId="{A289F351-FC6E-4CDF-97D4-8D3A98AB286A}" dt="2025-04-01T01:51:41.402" v="1482" actId="1076"/>
        <pc:sldMkLst>
          <pc:docMk/>
          <pc:sldMk cId="3975168428" sldId="317"/>
        </pc:sldMkLst>
        <pc:spChg chg="add mod">
          <ac:chgData name="Richmond Dave T. Camingawan" userId="100f09c8-9f98-4083-892d-e536c96525c6" providerId="ADAL" clId="{A289F351-FC6E-4CDF-97D4-8D3A98AB286A}" dt="2025-04-01T01:51:34.153" v="1480" actId="20577"/>
          <ac:spMkLst>
            <pc:docMk/>
            <pc:sldMk cId="3975168428" sldId="317"/>
            <ac:spMk id="6" creationId="{9FF8B938-1D49-CD44-7D27-16D32B7C252D}"/>
          </ac:spMkLst>
        </pc:spChg>
        <pc:picChg chg="add mod">
          <ac:chgData name="Richmond Dave T. Camingawan" userId="100f09c8-9f98-4083-892d-e536c96525c6" providerId="ADAL" clId="{A289F351-FC6E-4CDF-97D4-8D3A98AB286A}" dt="2025-04-01T01:51:41.402" v="1482" actId="1076"/>
          <ac:picMkLst>
            <pc:docMk/>
            <pc:sldMk cId="3975168428" sldId="317"/>
            <ac:picMk id="8" creationId="{FDA88B1F-0DD7-B8F8-ED18-F8900AE0699B}"/>
          </ac:picMkLst>
        </pc:picChg>
      </pc:sldChg>
      <pc:sldChg chg="addSp delSp modSp mod">
        <pc:chgData name="Richmond Dave T. Camingawan" userId="100f09c8-9f98-4083-892d-e536c96525c6" providerId="ADAL" clId="{A289F351-FC6E-4CDF-97D4-8D3A98AB286A}" dt="2025-04-01T02:31:45.265" v="1635" actId="20577"/>
        <pc:sldMkLst>
          <pc:docMk/>
          <pc:sldMk cId="239597884" sldId="318"/>
        </pc:sldMkLst>
        <pc:spChg chg="mod">
          <ac:chgData name="Richmond Dave T. Camingawan" userId="100f09c8-9f98-4083-892d-e536c96525c6" providerId="ADAL" clId="{A289F351-FC6E-4CDF-97D4-8D3A98AB286A}" dt="2025-04-01T02:31:45.265" v="1635" actId="20577"/>
          <ac:spMkLst>
            <pc:docMk/>
            <pc:sldMk cId="239597884" sldId="318"/>
            <ac:spMk id="8" creationId="{2E0ECA32-E146-40DA-85CD-9677244BC3EC}"/>
          </ac:spMkLst>
        </pc:spChg>
        <pc:spChg chg="add mod">
          <ac:chgData name="Richmond Dave T. Camingawan" userId="100f09c8-9f98-4083-892d-e536c96525c6" providerId="ADAL" clId="{A289F351-FC6E-4CDF-97D4-8D3A98AB286A}" dt="2025-04-01T02:29:32.801" v="1552" actId="14100"/>
          <ac:spMkLst>
            <pc:docMk/>
            <pc:sldMk cId="239597884" sldId="318"/>
            <ac:spMk id="10" creationId="{8481B618-35B6-EFC7-A6E4-46D70A675A4F}"/>
          </ac:spMkLst>
        </pc:spChg>
        <pc:picChg chg="add mod">
          <ac:chgData name="Richmond Dave T. Camingawan" userId="100f09c8-9f98-4083-892d-e536c96525c6" providerId="ADAL" clId="{A289F351-FC6E-4CDF-97D4-8D3A98AB286A}" dt="2025-04-01T02:28:15.107" v="1548" actId="1076"/>
          <ac:picMkLst>
            <pc:docMk/>
            <pc:sldMk cId="239597884" sldId="318"/>
            <ac:picMk id="4" creationId="{5446CDAE-4C94-0407-A8B6-D49F46E446F3}"/>
          </ac:picMkLst>
        </pc:picChg>
        <pc:picChg chg="add mod">
          <ac:chgData name="Richmond Dave T. Camingawan" userId="100f09c8-9f98-4083-892d-e536c96525c6" providerId="ADAL" clId="{A289F351-FC6E-4CDF-97D4-8D3A98AB286A}" dt="2025-04-01T02:28:15.107" v="1548" actId="1076"/>
          <ac:picMkLst>
            <pc:docMk/>
            <pc:sldMk cId="239597884" sldId="318"/>
            <ac:picMk id="7" creationId="{E11FC027-A441-4342-D2F9-C1596701D613}"/>
          </ac:picMkLst>
        </pc:picChg>
      </pc:sldChg>
      <pc:sldChg chg="addSp delSp modSp mod">
        <pc:chgData name="Richmond Dave T. Camingawan" userId="100f09c8-9f98-4083-892d-e536c96525c6" providerId="ADAL" clId="{A289F351-FC6E-4CDF-97D4-8D3A98AB286A}" dt="2025-04-01T02:31:31.797" v="1598" actId="20577"/>
        <pc:sldMkLst>
          <pc:docMk/>
          <pc:sldMk cId="232499080" sldId="319"/>
        </pc:sldMkLst>
        <pc:spChg chg="add mod">
          <ac:chgData name="Richmond Dave T. Camingawan" userId="100f09c8-9f98-4083-892d-e536c96525c6" providerId="ADAL" clId="{A289F351-FC6E-4CDF-97D4-8D3A98AB286A}" dt="2025-04-01T02:31:20.094" v="1560" actId="14100"/>
          <ac:spMkLst>
            <pc:docMk/>
            <pc:sldMk cId="232499080" sldId="319"/>
            <ac:spMk id="7" creationId="{3F3DDC8A-04F1-4A3C-3F7F-F957574FE92C}"/>
          </ac:spMkLst>
        </pc:spChg>
        <pc:spChg chg="mod">
          <ac:chgData name="Richmond Dave T. Camingawan" userId="100f09c8-9f98-4083-892d-e536c96525c6" providerId="ADAL" clId="{A289F351-FC6E-4CDF-97D4-8D3A98AB286A}" dt="2025-04-01T02:31:31.797" v="1598" actId="20577"/>
          <ac:spMkLst>
            <pc:docMk/>
            <pc:sldMk cId="232499080" sldId="319"/>
            <ac:spMk id="8" creationId="{34C97452-C78A-4701-B8AB-ABFE63D5BEDE}"/>
          </ac:spMkLst>
        </pc:spChg>
        <pc:picChg chg="add mod">
          <ac:chgData name="Richmond Dave T. Camingawan" userId="100f09c8-9f98-4083-892d-e536c96525c6" providerId="ADAL" clId="{A289F351-FC6E-4CDF-97D4-8D3A98AB286A}" dt="2025-04-01T02:30:15.574" v="1556" actId="1076"/>
          <ac:picMkLst>
            <pc:docMk/>
            <pc:sldMk cId="232499080" sldId="319"/>
            <ac:picMk id="4" creationId="{53A44CAD-0B12-EA04-96D8-775E6336BFDE}"/>
          </ac:picMkLst>
        </pc:picChg>
      </pc:sldChg>
      <pc:sldChg chg="addSp delSp modSp mod">
        <pc:chgData name="Richmond Dave T. Camingawan" userId="100f09c8-9f98-4083-892d-e536c96525c6" providerId="ADAL" clId="{A289F351-FC6E-4CDF-97D4-8D3A98AB286A}" dt="2025-04-06T00:40:25.414" v="1748" actId="255"/>
        <pc:sldMkLst>
          <pc:docMk/>
          <pc:sldMk cId="3645034231" sldId="320"/>
        </pc:sldMkLst>
        <pc:spChg chg="del">
          <ac:chgData name="Richmond Dave T. Camingawan" userId="100f09c8-9f98-4083-892d-e536c96525c6" providerId="ADAL" clId="{A289F351-FC6E-4CDF-97D4-8D3A98AB286A}" dt="2025-04-06T00:40:03.312" v="1739" actId="478"/>
          <ac:spMkLst>
            <pc:docMk/>
            <pc:sldMk cId="3645034231" sldId="320"/>
            <ac:spMk id="5" creationId="{1B07C49E-AFFC-EC46-8930-E4D428F5F943}"/>
          </ac:spMkLst>
        </pc:spChg>
        <pc:spChg chg="add mod">
          <ac:chgData name="Richmond Dave T. Camingawan" userId="100f09c8-9f98-4083-892d-e536c96525c6" providerId="ADAL" clId="{A289F351-FC6E-4CDF-97D4-8D3A98AB286A}" dt="2025-04-06T00:40:25.414" v="1748" actId="255"/>
          <ac:spMkLst>
            <pc:docMk/>
            <pc:sldMk cId="3645034231" sldId="320"/>
            <ac:spMk id="7" creationId="{7B98DBDB-E8B1-4CB1-BEBE-AFD68AD0AD2F}"/>
          </ac:spMkLst>
        </pc:spChg>
        <pc:spChg chg="mod">
          <ac:chgData name="Richmond Dave T. Camingawan" userId="100f09c8-9f98-4083-892d-e536c96525c6" providerId="ADAL" clId="{A289F351-FC6E-4CDF-97D4-8D3A98AB286A}" dt="2025-04-06T00:39:56.421" v="1738" actId="20577"/>
          <ac:spMkLst>
            <pc:docMk/>
            <pc:sldMk cId="3645034231" sldId="320"/>
            <ac:spMk id="9" creationId="{533106AC-60D7-46AE-8E64-7B84ABDBD099}"/>
          </ac:spMkLst>
        </pc:spChg>
        <pc:picChg chg="add mod">
          <ac:chgData name="Richmond Dave T. Camingawan" userId="100f09c8-9f98-4083-892d-e536c96525c6" providerId="ADAL" clId="{A289F351-FC6E-4CDF-97D4-8D3A98AB286A}" dt="2025-04-06T00:39:48.599" v="1707" actId="1076"/>
          <ac:picMkLst>
            <pc:docMk/>
            <pc:sldMk cId="3645034231" sldId="320"/>
            <ac:picMk id="3" creationId="{C952B3E6-CBEF-9A33-1218-E416E102AB55}"/>
          </ac:picMkLst>
        </pc:picChg>
      </pc:sldChg>
      <pc:sldChg chg="addSp delSp modSp mod">
        <pc:chgData name="Richmond Dave T. Camingawan" userId="100f09c8-9f98-4083-892d-e536c96525c6" providerId="ADAL" clId="{A289F351-FC6E-4CDF-97D4-8D3A98AB286A}" dt="2025-04-01T02:34:57.871" v="1656" actId="255"/>
        <pc:sldMkLst>
          <pc:docMk/>
          <pc:sldMk cId="700132931" sldId="322"/>
        </pc:sldMkLst>
        <pc:spChg chg="add mod">
          <ac:chgData name="Richmond Dave T. Camingawan" userId="100f09c8-9f98-4083-892d-e536c96525c6" providerId="ADAL" clId="{A289F351-FC6E-4CDF-97D4-8D3A98AB286A}" dt="2025-04-01T02:34:57.871" v="1656" actId="255"/>
          <ac:spMkLst>
            <pc:docMk/>
            <pc:sldMk cId="700132931" sldId="322"/>
            <ac:spMk id="7" creationId="{1624E555-87E9-2BD6-CBAF-C0A3802CC1D2}"/>
          </ac:spMkLst>
        </pc:spChg>
        <pc:spChg chg="mod">
          <ac:chgData name="Richmond Dave T. Camingawan" userId="100f09c8-9f98-4083-892d-e536c96525c6" providerId="ADAL" clId="{A289F351-FC6E-4CDF-97D4-8D3A98AB286A}" dt="2025-04-01T02:34:34.610" v="1650" actId="20577"/>
          <ac:spMkLst>
            <pc:docMk/>
            <pc:sldMk cId="700132931" sldId="322"/>
            <ac:spMk id="8" creationId="{9456A072-47A6-4424-9ABE-F398119040DD}"/>
          </ac:spMkLst>
        </pc:spChg>
        <pc:picChg chg="add mod">
          <ac:chgData name="Richmond Dave T. Camingawan" userId="100f09c8-9f98-4083-892d-e536c96525c6" providerId="ADAL" clId="{A289F351-FC6E-4CDF-97D4-8D3A98AB286A}" dt="2025-04-01T02:32:43.335" v="1643" actId="14100"/>
          <ac:picMkLst>
            <pc:docMk/>
            <pc:sldMk cId="700132931" sldId="322"/>
            <ac:picMk id="4" creationId="{13A387E7-045B-D656-154A-94116EC6861C}"/>
          </ac:picMkLst>
        </pc:picChg>
      </pc:sldChg>
      <pc:sldChg chg="addSp delSp modSp mod">
        <pc:chgData name="Richmond Dave T. Camingawan" userId="100f09c8-9f98-4083-892d-e536c96525c6" providerId="ADAL" clId="{A289F351-FC6E-4CDF-97D4-8D3A98AB286A}" dt="2025-04-01T02:44:24.227" v="1676" actId="1076"/>
        <pc:sldMkLst>
          <pc:docMk/>
          <pc:sldMk cId="1866160706" sldId="323"/>
        </pc:sldMkLst>
        <pc:spChg chg="add mod">
          <ac:chgData name="Richmond Dave T. Camingawan" userId="100f09c8-9f98-4083-892d-e536c96525c6" providerId="ADAL" clId="{A289F351-FC6E-4CDF-97D4-8D3A98AB286A}" dt="2025-04-01T02:44:24.227" v="1676" actId="1076"/>
          <ac:spMkLst>
            <pc:docMk/>
            <pc:sldMk cId="1866160706" sldId="323"/>
            <ac:spMk id="7" creationId="{2ABCF8D4-1F57-7CF7-BC9F-157A89935F83}"/>
          </ac:spMkLst>
        </pc:spChg>
        <pc:spChg chg="mod">
          <ac:chgData name="Richmond Dave T. Camingawan" userId="100f09c8-9f98-4083-892d-e536c96525c6" providerId="ADAL" clId="{A289F351-FC6E-4CDF-97D4-8D3A98AB286A}" dt="2025-04-01T02:43:49.012" v="1660" actId="27636"/>
          <ac:spMkLst>
            <pc:docMk/>
            <pc:sldMk cId="1866160706" sldId="323"/>
            <ac:spMk id="8" creationId="{4EF94599-779E-457E-B57B-6063EBF7A840}"/>
          </ac:spMkLst>
        </pc:spChg>
        <pc:picChg chg="add mod">
          <ac:chgData name="Richmond Dave T. Camingawan" userId="100f09c8-9f98-4083-892d-e536c96525c6" providerId="ADAL" clId="{A289F351-FC6E-4CDF-97D4-8D3A98AB286A}" dt="2025-04-01T02:44:21.132" v="1675" actId="1035"/>
          <ac:picMkLst>
            <pc:docMk/>
            <pc:sldMk cId="1866160706" sldId="323"/>
            <ac:picMk id="4" creationId="{CCB52A28-26A3-03F7-9584-133D0B2D5B7B}"/>
          </ac:picMkLst>
        </pc:picChg>
      </pc:sldChg>
      <pc:sldChg chg="addSp delSp modSp mod">
        <pc:chgData name="Richmond Dave T. Camingawan" userId="100f09c8-9f98-4083-892d-e536c96525c6" providerId="ADAL" clId="{A289F351-FC6E-4CDF-97D4-8D3A98AB286A}" dt="2025-04-01T02:51:17.669" v="1692" actId="27636"/>
        <pc:sldMkLst>
          <pc:docMk/>
          <pc:sldMk cId="252359608" sldId="324"/>
        </pc:sldMkLst>
        <pc:spChg chg="add mod">
          <ac:chgData name="Richmond Dave T. Camingawan" userId="100f09c8-9f98-4083-892d-e536c96525c6" providerId="ADAL" clId="{A289F351-FC6E-4CDF-97D4-8D3A98AB286A}" dt="2025-04-01T02:51:00.931" v="1690" actId="255"/>
          <ac:spMkLst>
            <pc:docMk/>
            <pc:sldMk cId="252359608" sldId="324"/>
            <ac:spMk id="7" creationId="{43831C18-D3A8-06D7-C76B-329222ACBF53}"/>
          </ac:spMkLst>
        </pc:spChg>
        <pc:spChg chg="mod">
          <ac:chgData name="Richmond Dave T. Camingawan" userId="100f09c8-9f98-4083-892d-e536c96525c6" providerId="ADAL" clId="{A289F351-FC6E-4CDF-97D4-8D3A98AB286A}" dt="2025-04-01T02:51:17.669" v="1692" actId="27636"/>
          <ac:spMkLst>
            <pc:docMk/>
            <pc:sldMk cId="252359608" sldId="324"/>
            <ac:spMk id="12" creationId="{4D271BF5-BAA1-4CEB-A575-76A097FABBBA}"/>
          </ac:spMkLst>
        </pc:spChg>
        <pc:picChg chg="add mod">
          <ac:chgData name="Richmond Dave T. Camingawan" userId="100f09c8-9f98-4083-892d-e536c96525c6" providerId="ADAL" clId="{A289F351-FC6E-4CDF-97D4-8D3A98AB286A}" dt="2025-04-01T02:50:41.943" v="1685" actId="1076"/>
          <ac:picMkLst>
            <pc:docMk/>
            <pc:sldMk cId="252359608" sldId="324"/>
            <ac:picMk id="4" creationId="{FED46478-1FF5-845E-33F8-DA5D58AD5405}"/>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ldChg>
      <pc:sldChg chg="modSp">
        <pc:chgData name="YAN LUO" userId="" providerId="" clId="Web-{B63C8988-E1D3-4A52-8229-FA8C5EBD2ECD}" dt="2021-08-19T13:46:56.520" v="49" actId="20577"/>
        <pc:sldMkLst>
          <pc:docMk/>
          <pc:sldMk cId="779971636" sldId="266"/>
        </pc:sldMkLst>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ldChg>
      <pc:sldChg chg="addSp delSp modSp">
        <pc:chgData name="YAN LUO" userId="" providerId="" clId="Web-{B63C8988-E1D3-4A52-8229-FA8C5EBD2ECD}" dt="2021-08-19T13:53:50.338" v="96" actId="20577"/>
        <pc:sldMkLst>
          <pc:docMk/>
          <pc:sldMk cId="1385553969" sldId="302"/>
        </pc:sldMkLst>
      </pc:sldChg>
      <pc:sldChg chg="modSp">
        <pc:chgData name="YAN LUO" userId="" providerId="" clId="Web-{B63C8988-E1D3-4A52-8229-FA8C5EBD2ECD}" dt="2021-08-19T13:55:45.293" v="141" actId="20577"/>
        <pc:sldMkLst>
          <pc:docMk/>
          <pc:sldMk cId="1434679925" sldId="312"/>
        </pc:sldMkLst>
      </pc:sldChg>
      <pc:sldChg chg="modSp">
        <pc:chgData name="YAN LUO" userId="" providerId="" clId="Web-{B63C8988-E1D3-4A52-8229-FA8C5EBD2ECD}" dt="2021-08-19T13:56:18.809" v="184" actId="20577"/>
        <pc:sldMkLst>
          <pc:docMk/>
          <pc:sldMk cId="639399535" sldId="314"/>
        </pc:sldMkLst>
      </pc:sldChg>
      <pc:sldChg chg="modSp">
        <pc:chgData name="YAN LUO" userId="" providerId="" clId="Web-{B63C8988-E1D3-4A52-8229-FA8C5EBD2ECD}" dt="2021-08-19T14:01:44.876" v="206" actId="20577"/>
        <pc:sldMkLst>
          <pc:docMk/>
          <pc:sldMk cId="1398439132" sldId="31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B9E528-3711-417E-ACBE-A69A47F5D50B}"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PH"/>
        </a:p>
      </dgm:t>
    </dgm:pt>
    <dgm:pt modelId="{67D3989E-123E-4D38-8ECA-B033335C007C}">
      <dgm:prSet phldrT="[Text]"/>
      <dgm:spPr/>
      <dgm:t>
        <a:bodyPr/>
        <a:lstStyle/>
        <a:p>
          <a:r>
            <a:rPr lang="en-US" dirty="0"/>
            <a:t>SpaceX API</a:t>
          </a:r>
          <a:endParaRPr lang="en-PH" dirty="0"/>
        </a:p>
      </dgm:t>
    </dgm:pt>
    <dgm:pt modelId="{43A5AF8D-B27A-4BD0-8CF2-20EBB93737EB}" type="parTrans" cxnId="{C3AB567B-F7BE-41BC-91EE-F26A27D5A819}">
      <dgm:prSet/>
      <dgm:spPr/>
      <dgm:t>
        <a:bodyPr/>
        <a:lstStyle/>
        <a:p>
          <a:endParaRPr lang="en-PH"/>
        </a:p>
      </dgm:t>
    </dgm:pt>
    <dgm:pt modelId="{FF4C1ECE-EE8C-41D8-9726-7D1B842EA99C}" type="sibTrans" cxnId="{C3AB567B-F7BE-41BC-91EE-F26A27D5A819}">
      <dgm:prSet/>
      <dgm:spPr/>
      <dgm:t>
        <a:bodyPr/>
        <a:lstStyle/>
        <a:p>
          <a:endParaRPr lang="en-PH"/>
        </a:p>
      </dgm:t>
    </dgm:pt>
    <dgm:pt modelId="{A6BF014D-6B02-43BE-B0E2-A6762DFA4901}">
      <dgm:prSet phldrT="[Text]"/>
      <dgm:spPr/>
      <dgm:t>
        <a:bodyPr/>
        <a:lstStyle/>
        <a:p>
          <a:r>
            <a:rPr lang="en-US" dirty="0"/>
            <a:t>Data Retrieval</a:t>
          </a:r>
          <a:endParaRPr lang="en-PH" dirty="0"/>
        </a:p>
      </dgm:t>
    </dgm:pt>
    <dgm:pt modelId="{7B54CAE4-857C-477E-A194-3F9378DE5AB0}" type="parTrans" cxnId="{9229DF22-9AC7-4C2E-87BD-1D8359BF30BF}">
      <dgm:prSet/>
      <dgm:spPr/>
      <dgm:t>
        <a:bodyPr/>
        <a:lstStyle/>
        <a:p>
          <a:endParaRPr lang="en-PH"/>
        </a:p>
      </dgm:t>
    </dgm:pt>
    <dgm:pt modelId="{B2A0D2B5-6609-41F0-A967-36970A19E003}" type="sibTrans" cxnId="{9229DF22-9AC7-4C2E-87BD-1D8359BF30BF}">
      <dgm:prSet/>
      <dgm:spPr/>
      <dgm:t>
        <a:bodyPr/>
        <a:lstStyle/>
        <a:p>
          <a:endParaRPr lang="en-PH"/>
        </a:p>
      </dgm:t>
    </dgm:pt>
    <dgm:pt modelId="{A9AA29AC-C324-4243-898B-97B6D0C732ED}">
      <dgm:prSet phldrT="[Text]"/>
      <dgm:spPr/>
      <dgm:t>
        <a:bodyPr/>
        <a:lstStyle/>
        <a:p>
          <a:r>
            <a:rPr lang="en-US" dirty="0"/>
            <a:t>Data Wrangling</a:t>
          </a:r>
          <a:endParaRPr lang="en-PH" dirty="0"/>
        </a:p>
      </dgm:t>
    </dgm:pt>
    <dgm:pt modelId="{FA689F5A-E584-4BF6-B6EC-BE93BDA36136}" type="parTrans" cxnId="{2F590EF7-8239-4627-81D3-B89E316F2F22}">
      <dgm:prSet/>
      <dgm:spPr/>
      <dgm:t>
        <a:bodyPr/>
        <a:lstStyle/>
        <a:p>
          <a:endParaRPr lang="en-PH"/>
        </a:p>
      </dgm:t>
    </dgm:pt>
    <dgm:pt modelId="{D906841E-BC0B-4B1C-A5EC-51C16BBAD328}" type="sibTrans" cxnId="{2F590EF7-8239-4627-81D3-B89E316F2F22}">
      <dgm:prSet/>
      <dgm:spPr/>
      <dgm:t>
        <a:bodyPr/>
        <a:lstStyle/>
        <a:p>
          <a:endParaRPr lang="en-PH"/>
        </a:p>
      </dgm:t>
    </dgm:pt>
    <dgm:pt modelId="{F84E1C06-F2CC-4225-B940-E9CF5659C212}">
      <dgm:prSet phldrT="[Text]"/>
      <dgm:spPr/>
      <dgm:t>
        <a:bodyPr/>
        <a:lstStyle/>
        <a:p>
          <a:r>
            <a:rPr lang="en-US" dirty="0"/>
            <a:t>Wikipedia</a:t>
          </a:r>
          <a:endParaRPr lang="en-PH" dirty="0"/>
        </a:p>
      </dgm:t>
    </dgm:pt>
    <dgm:pt modelId="{D72DAAFB-968C-4E44-8616-0735F28BE4D6}" type="parTrans" cxnId="{B4E4C1D1-31DD-42E0-BC9F-1BCA6E7F9F24}">
      <dgm:prSet/>
      <dgm:spPr/>
      <dgm:t>
        <a:bodyPr/>
        <a:lstStyle/>
        <a:p>
          <a:endParaRPr lang="en-PH"/>
        </a:p>
      </dgm:t>
    </dgm:pt>
    <dgm:pt modelId="{2C3FFA60-00B6-4EDA-94A7-DDD44044807D}" type="sibTrans" cxnId="{B4E4C1D1-31DD-42E0-BC9F-1BCA6E7F9F24}">
      <dgm:prSet/>
      <dgm:spPr/>
      <dgm:t>
        <a:bodyPr/>
        <a:lstStyle/>
        <a:p>
          <a:endParaRPr lang="en-PH"/>
        </a:p>
      </dgm:t>
    </dgm:pt>
    <dgm:pt modelId="{85E0B8D7-FB33-440D-8AD7-12BFDA26AB41}">
      <dgm:prSet phldrT="[Text]"/>
      <dgm:spPr/>
      <dgm:t>
        <a:bodyPr/>
        <a:lstStyle/>
        <a:p>
          <a:r>
            <a:rPr lang="en-US" dirty="0"/>
            <a:t>Data Retrieval</a:t>
          </a:r>
          <a:endParaRPr lang="en-PH" dirty="0"/>
        </a:p>
      </dgm:t>
    </dgm:pt>
    <dgm:pt modelId="{D4E288C8-FF95-4551-8BE8-AD42BDBA92FF}" type="parTrans" cxnId="{54139562-F32A-4307-9580-CAE7A7913512}">
      <dgm:prSet/>
      <dgm:spPr/>
      <dgm:t>
        <a:bodyPr/>
        <a:lstStyle/>
        <a:p>
          <a:endParaRPr lang="en-PH"/>
        </a:p>
      </dgm:t>
    </dgm:pt>
    <dgm:pt modelId="{1920B0F1-7888-427D-AC9D-DA3F871BCCF5}" type="sibTrans" cxnId="{54139562-F32A-4307-9580-CAE7A7913512}">
      <dgm:prSet/>
      <dgm:spPr/>
      <dgm:t>
        <a:bodyPr/>
        <a:lstStyle/>
        <a:p>
          <a:endParaRPr lang="en-PH"/>
        </a:p>
      </dgm:t>
    </dgm:pt>
    <dgm:pt modelId="{1C03B586-DDDC-4438-8F08-869959EB86B7}">
      <dgm:prSet phldrT="[Text]"/>
      <dgm:spPr/>
      <dgm:t>
        <a:bodyPr/>
        <a:lstStyle/>
        <a:p>
          <a:r>
            <a:rPr lang="en-US" dirty="0"/>
            <a:t>Data Wrangling</a:t>
          </a:r>
          <a:endParaRPr lang="en-PH" dirty="0"/>
        </a:p>
      </dgm:t>
    </dgm:pt>
    <dgm:pt modelId="{FFB4E719-F68D-45D5-B3B5-7625421CB94A}" type="parTrans" cxnId="{21D53B72-D912-47A6-A46F-5F09B9BFA1F2}">
      <dgm:prSet/>
      <dgm:spPr/>
      <dgm:t>
        <a:bodyPr/>
        <a:lstStyle/>
        <a:p>
          <a:endParaRPr lang="en-PH"/>
        </a:p>
      </dgm:t>
    </dgm:pt>
    <dgm:pt modelId="{6019FEB0-8EDD-44B0-A1EB-5473B8D62EBD}" type="sibTrans" cxnId="{21D53B72-D912-47A6-A46F-5F09B9BFA1F2}">
      <dgm:prSet/>
      <dgm:spPr/>
      <dgm:t>
        <a:bodyPr/>
        <a:lstStyle/>
        <a:p>
          <a:endParaRPr lang="en-PH"/>
        </a:p>
      </dgm:t>
    </dgm:pt>
    <dgm:pt modelId="{F70FC79B-C5EE-4C14-B6FF-CB92CE3E70F9}">
      <dgm:prSet phldrT="[Text]"/>
      <dgm:spPr/>
      <dgm:t>
        <a:bodyPr/>
        <a:lstStyle/>
        <a:p>
          <a:r>
            <a:rPr lang="en-US" dirty="0"/>
            <a:t>CSV / SQL</a:t>
          </a:r>
          <a:endParaRPr lang="en-PH" dirty="0"/>
        </a:p>
      </dgm:t>
    </dgm:pt>
    <dgm:pt modelId="{5178FF62-E335-42F0-8A58-2C25FB96D542}" type="parTrans" cxnId="{E2D59E78-0C4B-44B2-A303-40C1AE225B4F}">
      <dgm:prSet/>
      <dgm:spPr/>
      <dgm:t>
        <a:bodyPr/>
        <a:lstStyle/>
        <a:p>
          <a:endParaRPr lang="en-PH"/>
        </a:p>
      </dgm:t>
    </dgm:pt>
    <dgm:pt modelId="{EEE16913-5A0E-4B4A-81FC-A9D047158CFA}" type="sibTrans" cxnId="{E2D59E78-0C4B-44B2-A303-40C1AE225B4F}">
      <dgm:prSet/>
      <dgm:spPr/>
      <dgm:t>
        <a:bodyPr/>
        <a:lstStyle/>
        <a:p>
          <a:endParaRPr lang="en-PH"/>
        </a:p>
      </dgm:t>
    </dgm:pt>
    <dgm:pt modelId="{F33266E0-AB5E-4990-940F-DE693DA3BF98}">
      <dgm:prSet phldrT="[Text]"/>
      <dgm:spPr/>
      <dgm:t>
        <a:bodyPr/>
        <a:lstStyle/>
        <a:p>
          <a:r>
            <a:rPr lang="en-US" dirty="0"/>
            <a:t>Data Retrieval</a:t>
          </a:r>
          <a:endParaRPr lang="en-PH" dirty="0"/>
        </a:p>
      </dgm:t>
    </dgm:pt>
    <dgm:pt modelId="{E7A76F0D-CAEB-4157-9C3F-F9EE3EFB89BF}" type="parTrans" cxnId="{0B69B169-627E-4495-86E5-5A869210DB93}">
      <dgm:prSet/>
      <dgm:spPr/>
      <dgm:t>
        <a:bodyPr/>
        <a:lstStyle/>
        <a:p>
          <a:endParaRPr lang="en-PH"/>
        </a:p>
      </dgm:t>
    </dgm:pt>
    <dgm:pt modelId="{FE9D92F6-035D-4D8C-AD7B-2C02A6A37649}" type="sibTrans" cxnId="{0B69B169-627E-4495-86E5-5A869210DB93}">
      <dgm:prSet/>
      <dgm:spPr/>
      <dgm:t>
        <a:bodyPr/>
        <a:lstStyle/>
        <a:p>
          <a:endParaRPr lang="en-PH"/>
        </a:p>
      </dgm:t>
    </dgm:pt>
    <dgm:pt modelId="{391909E5-C42A-4637-824C-16A1EA4A317F}">
      <dgm:prSet phldrT="[Text]"/>
      <dgm:spPr/>
      <dgm:t>
        <a:bodyPr/>
        <a:lstStyle/>
        <a:p>
          <a:r>
            <a:rPr lang="en-US" dirty="0"/>
            <a:t>Data Wrangling</a:t>
          </a:r>
          <a:endParaRPr lang="en-PH" dirty="0"/>
        </a:p>
      </dgm:t>
    </dgm:pt>
    <dgm:pt modelId="{8EEE2D49-127A-42F0-BCA0-08D53C0BAF43}" type="parTrans" cxnId="{BF77C9C0-72B1-4AB1-8003-23FD7413D917}">
      <dgm:prSet/>
      <dgm:spPr/>
      <dgm:t>
        <a:bodyPr/>
        <a:lstStyle/>
        <a:p>
          <a:endParaRPr lang="en-PH"/>
        </a:p>
      </dgm:t>
    </dgm:pt>
    <dgm:pt modelId="{2E8C82E9-DEC7-4B14-8C38-9078CFDF3D2A}" type="sibTrans" cxnId="{BF77C9C0-72B1-4AB1-8003-23FD7413D917}">
      <dgm:prSet/>
      <dgm:spPr/>
      <dgm:t>
        <a:bodyPr/>
        <a:lstStyle/>
        <a:p>
          <a:endParaRPr lang="en-PH"/>
        </a:p>
      </dgm:t>
    </dgm:pt>
    <dgm:pt modelId="{EE26BD26-47E7-491A-95CD-EC9960825D93}">
      <dgm:prSet phldrT="[Text]"/>
      <dgm:spPr/>
      <dgm:t>
        <a:bodyPr/>
        <a:lstStyle/>
        <a:p>
          <a:r>
            <a:rPr lang="en-US" dirty="0"/>
            <a:t>Unified Dataset</a:t>
          </a:r>
          <a:endParaRPr lang="en-PH" dirty="0"/>
        </a:p>
      </dgm:t>
    </dgm:pt>
    <dgm:pt modelId="{5D7F0795-A1CD-4CF6-8943-B103C22B55C3}" type="parTrans" cxnId="{2AED96D0-5601-4CD0-BE7A-A05A12DDF216}">
      <dgm:prSet/>
      <dgm:spPr/>
      <dgm:t>
        <a:bodyPr/>
        <a:lstStyle/>
        <a:p>
          <a:endParaRPr lang="en-PH"/>
        </a:p>
      </dgm:t>
    </dgm:pt>
    <dgm:pt modelId="{E747D421-CCA0-457F-A458-06C087F90781}" type="sibTrans" cxnId="{2AED96D0-5601-4CD0-BE7A-A05A12DDF216}">
      <dgm:prSet/>
      <dgm:spPr/>
      <dgm:t>
        <a:bodyPr/>
        <a:lstStyle/>
        <a:p>
          <a:endParaRPr lang="en-PH"/>
        </a:p>
      </dgm:t>
    </dgm:pt>
    <dgm:pt modelId="{22DF4158-23E8-4A68-AE36-DC692799DC00}">
      <dgm:prSet phldrT="[Text]"/>
      <dgm:spPr/>
      <dgm:t>
        <a:bodyPr/>
        <a:lstStyle/>
        <a:p>
          <a:r>
            <a:rPr lang="en-US" dirty="0"/>
            <a:t>Analysis</a:t>
          </a:r>
          <a:endParaRPr lang="en-PH" dirty="0"/>
        </a:p>
      </dgm:t>
    </dgm:pt>
    <dgm:pt modelId="{C58A48FC-0460-4DB7-BEAA-5DABD58F3B3C}" type="parTrans" cxnId="{6082598F-0130-4534-B224-36EE262C3000}">
      <dgm:prSet/>
      <dgm:spPr/>
      <dgm:t>
        <a:bodyPr/>
        <a:lstStyle/>
        <a:p>
          <a:endParaRPr lang="en-PH"/>
        </a:p>
      </dgm:t>
    </dgm:pt>
    <dgm:pt modelId="{AB86084B-5356-4120-A759-6E1331CABC61}" type="sibTrans" cxnId="{6082598F-0130-4534-B224-36EE262C3000}">
      <dgm:prSet/>
      <dgm:spPr/>
      <dgm:t>
        <a:bodyPr/>
        <a:lstStyle/>
        <a:p>
          <a:endParaRPr lang="en-PH"/>
        </a:p>
      </dgm:t>
    </dgm:pt>
    <dgm:pt modelId="{4C700BC1-E60D-4DEA-B3B7-9F2D4490EC45}" type="pres">
      <dgm:prSet presAssocID="{1CB9E528-3711-417E-ACBE-A69A47F5D50B}" presName="theList" presStyleCnt="0">
        <dgm:presLayoutVars>
          <dgm:dir/>
          <dgm:animLvl val="lvl"/>
          <dgm:resizeHandles val="exact"/>
        </dgm:presLayoutVars>
      </dgm:prSet>
      <dgm:spPr/>
    </dgm:pt>
    <dgm:pt modelId="{412C947E-F962-4A15-A972-35419E417307}" type="pres">
      <dgm:prSet presAssocID="{67D3989E-123E-4D38-8ECA-B033335C007C}" presName="compNode" presStyleCnt="0"/>
      <dgm:spPr/>
    </dgm:pt>
    <dgm:pt modelId="{7F8CFC91-8760-4BA0-82BA-B587C569F100}" type="pres">
      <dgm:prSet presAssocID="{67D3989E-123E-4D38-8ECA-B033335C007C}" presName="noGeometry" presStyleCnt="0"/>
      <dgm:spPr/>
    </dgm:pt>
    <dgm:pt modelId="{104D0A5D-306D-471C-87F4-43EA05B03BF3}" type="pres">
      <dgm:prSet presAssocID="{67D3989E-123E-4D38-8ECA-B033335C007C}" presName="childTextVisible" presStyleLbl="bgAccFollowNode1" presStyleIdx="0" presStyleCnt="5">
        <dgm:presLayoutVars>
          <dgm:bulletEnabled val="1"/>
        </dgm:presLayoutVars>
      </dgm:prSet>
      <dgm:spPr/>
    </dgm:pt>
    <dgm:pt modelId="{A8AA7A74-FB75-4658-B863-7B2B4D3C6044}" type="pres">
      <dgm:prSet presAssocID="{67D3989E-123E-4D38-8ECA-B033335C007C}" presName="childTextHidden" presStyleLbl="bgAccFollowNode1" presStyleIdx="0" presStyleCnt="5"/>
      <dgm:spPr/>
    </dgm:pt>
    <dgm:pt modelId="{6F13FB0D-908E-4016-95D6-0F528A6C4405}" type="pres">
      <dgm:prSet presAssocID="{67D3989E-123E-4D38-8ECA-B033335C007C}" presName="parentText" presStyleLbl="node1" presStyleIdx="0" presStyleCnt="5">
        <dgm:presLayoutVars>
          <dgm:chMax val="1"/>
          <dgm:bulletEnabled val="1"/>
        </dgm:presLayoutVars>
      </dgm:prSet>
      <dgm:spPr/>
    </dgm:pt>
    <dgm:pt modelId="{E7FB90A7-F396-4B2F-BB01-13B7B9B3DB64}" type="pres">
      <dgm:prSet presAssocID="{67D3989E-123E-4D38-8ECA-B033335C007C}" presName="aSpace" presStyleCnt="0"/>
      <dgm:spPr/>
    </dgm:pt>
    <dgm:pt modelId="{A67EA1D1-69F9-4176-ADA4-C8BB3F336A7A}" type="pres">
      <dgm:prSet presAssocID="{F84E1C06-F2CC-4225-B940-E9CF5659C212}" presName="compNode" presStyleCnt="0"/>
      <dgm:spPr/>
    </dgm:pt>
    <dgm:pt modelId="{FD791396-843D-4B2E-8A3F-D06C89EABF50}" type="pres">
      <dgm:prSet presAssocID="{F84E1C06-F2CC-4225-B940-E9CF5659C212}" presName="noGeometry" presStyleCnt="0"/>
      <dgm:spPr/>
    </dgm:pt>
    <dgm:pt modelId="{E4776B4D-6A25-4F94-9BF9-34276BA2B839}" type="pres">
      <dgm:prSet presAssocID="{F84E1C06-F2CC-4225-B940-E9CF5659C212}" presName="childTextVisible" presStyleLbl="bgAccFollowNode1" presStyleIdx="1" presStyleCnt="5">
        <dgm:presLayoutVars>
          <dgm:bulletEnabled val="1"/>
        </dgm:presLayoutVars>
      </dgm:prSet>
      <dgm:spPr/>
    </dgm:pt>
    <dgm:pt modelId="{BF17922A-44A0-47DF-B7ED-1F96E08123DF}" type="pres">
      <dgm:prSet presAssocID="{F84E1C06-F2CC-4225-B940-E9CF5659C212}" presName="childTextHidden" presStyleLbl="bgAccFollowNode1" presStyleIdx="1" presStyleCnt="5"/>
      <dgm:spPr/>
    </dgm:pt>
    <dgm:pt modelId="{7A9A0AA8-8993-49E7-A2A5-88E8A4635FD8}" type="pres">
      <dgm:prSet presAssocID="{F84E1C06-F2CC-4225-B940-E9CF5659C212}" presName="parentText" presStyleLbl="node1" presStyleIdx="1" presStyleCnt="5">
        <dgm:presLayoutVars>
          <dgm:chMax val="1"/>
          <dgm:bulletEnabled val="1"/>
        </dgm:presLayoutVars>
      </dgm:prSet>
      <dgm:spPr/>
    </dgm:pt>
    <dgm:pt modelId="{8356D862-087B-4E5C-9F3C-F534E32EFB8B}" type="pres">
      <dgm:prSet presAssocID="{F84E1C06-F2CC-4225-B940-E9CF5659C212}" presName="aSpace" presStyleCnt="0"/>
      <dgm:spPr/>
    </dgm:pt>
    <dgm:pt modelId="{A3D592EA-2419-4785-8AE9-A5BBA53D5DC1}" type="pres">
      <dgm:prSet presAssocID="{F70FC79B-C5EE-4C14-B6FF-CB92CE3E70F9}" presName="compNode" presStyleCnt="0"/>
      <dgm:spPr/>
    </dgm:pt>
    <dgm:pt modelId="{A99B5C50-EEC3-473B-ACE8-A3A4B5B5AD89}" type="pres">
      <dgm:prSet presAssocID="{F70FC79B-C5EE-4C14-B6FF-CB92CE3E70F9}" presName="noGeometry" presStyleCnt="0"/>
      <dgm:spPr/>
    </dgm:pt>
    <dgm:pt modelId="{64F438AD-691E-4FF4-9718-85535B2B4C0B}" type="pres">
      <dgm:prSet presAssocID="{F70FC79B-C5EE-4C14-B6FF-CB92CE3E70F9}" presName="childTextVisible" presStyleLbl="bgAccFollowNode1" presStyleIdx="2" presStyleCnt="5">
        <dgm:presLayoutVars>
          <dgm:bulletEnabled val="1"/>
        </dgm:presLayoutVars>
      </dgm:prSet>
      <dgm:spPr/>
    </dgm:pt>
    <dgm:pt modelId="{C8184EEE-EF0C-407E-A9BF-15DF5965681A}" type="pres">
      <dgm:prSet presAssocID="{F70FC79B-C5EE-4C14-B6FF-CB92CE3E70F9}" presName="childTextHidden" presStyleLbl="bgAccFollowNode1" presStyleIdx="2" presStyleCnt="5"/>
      <dgm:spPr/>
    </dgm:pt>
    <dgm:pt modelId="{37FF9CDD-4F76-41F9-A7D3-F8AC12CDA201}" type="pres">
      <dgm:prSet presAssocID="{F70FC79B-C5EE-4C14-B6FF-CB92CE3E70F9}" presName="parentText" presStyleLbl="node1" presStyleIdx="2" presStyleCnt="5">
        <dgm:presLayoutVars>
          <dgm:chMax val="1"/>
          <dgm:bulletEnabled val="1"/>
        </dgm:presLayoutVars>
      </dgm:prSet>
      <dgm:spPr/>
    </dgm:pt>
    <dgm:pt modelId="{137DAC5E-F53E-4237-9C8E-CE70CFE12271}" type="pres">
      <dgm:prSet presAssocID="{F70FC79B-C5EE-4C14-B6FF-CB92CE3E70F9}" presName="aSpace" presStyleCnt="0"/>
      <dgm:spPr/>
    </dgm:pt>
    <dgm:pt modelId="{80419C81-4A29-474C-B865-06B6497A52C5}" type="pres">
      <dgm:prSet presAssocID="{EE26BD26-47E7-491A-95CD-EC9960825D93}" presName="compNode" presStyleCnt="0"/>
      <dgm:spPr/>
    </dgm:pt>
    <dgm:pt modelId="{C724AA06-9BF9-4961-933E-486AA8F539E2}" type="pres">
      <dgm:prSet presAssocID="{EE26BD26-47E7-491A-95CD-EC9960825D93}" presName="noGeometry" presStyleCnt="0"/>
      <dgm:spPr/>
    </dgm:pt>
    <dgm:pt modelId="{BD58A0D8-A531-487A-B984-74E40739C521}" type="pres">
      <dgm:prSet presAssocID="{EE26BD26-47E7-491A-95CD-EC9960825D93}" presName="childTextVisible" presStyleLbl="bgAccFollowNode1" presStyleIdx="3" presStyleCnt="5">
        <dgm:presLayoutVars>
          <dgm:bulletEnabled val="1"/>
        </dgm:presLayoutVars>
      </dgm:prSet>
      <dgm:spPr/>
    </dgm:pt>
    <dgm:pt modelId="{08055324-E479-4356-A4B4-320EE054DDB1}" type="pres">
      <dgm:prSet presAssocID="{EE26BD26-47E7-491A-95CD-EC9960825D93}" presName="childTextHidden" presStyleLbl="bgAccFollowNode1" presStyleIdx="3" presStyleCnt="5"/>
      <dgm:spPr/>
    </dgm:pt>
    <dgm:pt modelId="{387CD50B-E9D3-40E1-BBD6-257B3F09A776}" type="pres">
      <dgm:prSet presAssocID="{EE26BD26-47E7-491A-95CD-EC9960825D93}" presName="parentText" presStyleLbl="node1" presStyleIdx="3" presStyleCnt="5">
        <dgm:presLayoutVars>
          <dgm:chMax val="1"/>
          <dgm:bulletEnabled val="1"/>
        </dgm:presLayoutVars>
      </dgm:prSet>
      <dgm:spPr/>
    </dgm:pt>
    <dgm:pt modelId="{AF958904-772D-4F6E-82BF-2F99C9B83B9A}" type="pres">
      <dgm:prSet presAssocID="{EE26BD26-47E7-491A-95CD-EC9960825D93}" presName="aSpace" presStyleCnt="0"/>
      <dgm:spPr/>
    </dgm:pt>
    <dgm:pt modelId="{26535C17-0250-4215-B01D-131D1E359007}" type="pres">
      <dgm:prSet presAssocID="{22DF4158-23E8-4A68-AE36-DC692799DC00}" presName="compNode" presStyleCnt="0"/>
      <dgm:spPr/>
    </dgm:pt>
    <dgm:pt modelId="{9A6AFF28-23B7-4CEA-BDC3-059E929C754F}" type="pres">
      <dgm:prSet presAssocID="{22DF4158-23E8-4A68-AE36-DC692799DC00}" presName="noGeometry" presStyleCnt="0"/>
      <dgm:spPr/>
    </dgm:pt>
    <dgm:pt modelId="{1A1C633E-A5F7-4DDB-AE57-FD3E68F0D8B4}" type="pres">
      <dgm:prSet presAssocID="{22DF4158-23E8-4A68-AE36-DC692799DC00}" presName="childTextVisible" presStyleLbl="bgAccFollowNode1" presStyleIdx="4" presStyleCnt="5">
        <dgm:presLayoutVars>
          <dgm:bulletEnabled val="1"/>
        </dgm:presLayoutVars>
      </dgm:prSet>
      <dgm:spPr/>
    </dgm:pt>
    <dgm:pt modelId="{7C256F3C-89D4-4475-B4BB-B669CA05D145}" type="pres">
      <dgm:prSet presAssocID="{22DF4158-23E8-4A68-AE36-DC692799DC00}" presName="childTextHidden" presStyleLbl="bgAccFollowNode1" presStyleIdx="4" presStyleCnt="5"/>
      <dgm:spPr/>
    </dgm:pt>
    <dgm:pt modelId="{70CF8122-34AF-41F1-B3A6-93FD50A39905}" type="pres">
      <dgm:prSet presAssocID="{22DF4158-23E8-4A68-AE36-DC692799DC00}" presName="parentText" presStyleLbl="node1" presStyleIdx="4" presStyleCnt="5">
        <dgm:presLayoutVars>
          <dgm:chMax val="1"/>
          <dgm:bulletEnabled val="1"/>
        </dgm:presLayoutVars>
      </dgm:prSet>
      <dgm:spPr/>
    </dgm:pt>
  </dgm:ptLst>
  <dgm:cxnLst>
    <dgm:cxn modelId="{600B2A1C-5EFC-4FD0-9695-5F1488EDB1BC}" type="presOf" srcId="{A9AA29AC-C324-4243-898B-97B6D0C732ED}" destId="{104D0A5D-306D-471C-87F4-43EA05B03BF3}" srcOrd="0" destOrd="1" presId="urn:microsoft.com/office/officeart/2005/8/layout/hProcess6"/>
    <dgm:cxn modelId="{F079881D-B406-4B4A-B35B-E5107439DEC3}" type="presOf" srcId="{F84E1C06-F2CC-4225-B940-E9CF5659C212}" destId="{7A9A0AA8-8993-49E7-A2A5-88E8A4635FD8}" srcOrd="0" destOrd="0" presId="urn:microsoft.com/office/officeart/2005/8/layout/hProcess6"/>
    <dgm:cxn modelId="{9229DF22-9AC7-4C2E-87BD-1D8359BF30BF}" srcId="{67D3989E-123E-4D38-8ECA-B033335C007C}" destId="{A6BF014D-6B02-43BE-B0E2-A6762DFA4901}" srcOrd="0" destOrd="0" parTransId="{7B54CAE4-857C-477E-A194-3F9378DE5AB0}" sibTransId="{B2A0D2B5-6609-41F0-A967-36970A19E003}"/>
    <dgm:cxn modelId="{DEC71724-F157-4E3B-AD59-81E738960B29}" type="presOf" srcId="{A9AA29AC-C324-4243-898B-97B6D0C732ED}" destId="{A8AA7A74-FB75-4658-B863-7B2B4D3C6044}" srcOrd="1" destOrd="1" presId="urn:microsoft.com/office/officeart/2005/8/layout/hProcess6"/>
    <dgm:cxn modelId="{2CFE2F28-ED0D-430D-BAE4-3D504F2D7046}" type="presOf" srcId="{EE26BD26-47E7-491A-95CD-EC9960825D93}" destId="{387CD50B-E9D3-40E1-BBD6-257B3F09A776}" srcOrd="0" destOrd="0" presId="urn:microsoft.com/office/officeart/2005/8/layout/hProcess6"/>
    <dgm:cxn modelId="{32730C30-207B-4400-B640-709E2224B403}" type="presOf" srcId="{F33266E0-AB5E-4990-940F-DE693DA3BF98}" destId="{C8184EEE-EF0C-407E-A9BF-15DF5965681A}" srcOrd="1" destOrd="0" presId="urn:microsoft.com/office/officeart/2005/8/layout/hProcess6"/>
    <dgm:cxn modelId="{18515C36-1DD3-40C9-899B-544FF96B5E90}" type="presOf" srcId="{67D3989E-123E-4D38-8ECA-B033335C007C}" destId="{6F13FB0D-908E-4016-95D6-0F528A6C4405}" srcOrd="0" destOrd="0" presId="urn:microsoft.com/office/officeart/2005/8/layout/hProcess6"/>
    <dgm:cxn modelId="{A3A4953F-FF85-4722-BE99-A29B06BA455A}" type="presOf" srcId="{1C03B586-DDDC-4438-8F08-869959EB86B7}" destId="{BF17922A-44A0-47DF-B7ED-1F96E08123DF}" srcOrd="1" destOrd="1" presId="urn:microsoft.com/office/officeart/2005/8/layout/hProcess6"/>
    <dgm:cxn modelId="{54139562-F32A-4307-9580-CAE7A7913512}" srcId="{F84E1C06-F2CC-4225-B940-E9CF5659C212}" destId="{85E0B8D7-FB33-440D-8AD7-12BFDA26AB41}" srcOrd="0" destOrd="0" parTransId="{D4E288C8-FF95-4551-8BE8-AD42BDBA92FF}" sibTransId="{1920B0F1-7888-427D-AC9D-DA3F871BCCF5}"/>
    <dgm:cxn modelId="{500BD444-3780-44FB-8F0E-77B4E099A2AA}" type="presOf" srcId="{1CB9E528-3711-417E-ACBE-A69A47F5D50B}" destId="{4C700BC1-E60D-4DEA-B3B7-9F2D4490EC45}" srcOrd="0" destOrd="0" presId="urn:microsoft.com/office/officeart/2005/8/layout/hProcess6"/>
    <dgm:cxn modelId="{0B69B169-627E-4495-86E5-5A869210DB93}" srcId="{F70FC79B-C5EE-4C14-B6FF-CB92CE3E70F9}" destId="{F33266E0-AB5E-4990-940F-DE693DA3BF98}" srcOrd="0" destOrd="0" parTransId="{E7A76F0D-CAEB-4157-9C3F-F9EE3EFB89BF}" sibTransId="{FE9D92F6-035D-4D8C-AD7B-2C02A6A37649}"/>
    <dgm:cxn modelId="{1B7AFB6B-A70D-46C2-B4D9-1947F6C51CAC}" type="presOf" srcId="{A6BF014D-6B02-43BE-B0E2-A6762DFA4901}" destId="{104D0A5D-306D-471C-87F4-43EA05B03BF3}" srcOrd="0" destOrd="0" presId="urn:microsoft.com/office/officeart/2005/8/layout/hProcess6"/>
    <dgm:cxn modelId="{21D53B72-D912-47A6-A46F-5F09B9BFA1F2}" srcId="{F84E1C06-F2CC-4225-B940-E9CF5659C212}" destId="{1C03B586-DDDC-4438-8F08-869959EB86B7}" srcOrd="1" destOrd="0" parTransId="{FFB4E719-F68D-45D5-B3B5-7625421CB94A}" sibTransId="{6019FEB0-8EDD-44B0-A1EB-5473B8D62EBD}"/>
    <dgm:cxn modelId="{E2D59E78-0C4B-44B2-A303-40C1AE225B4F}" srcId="{1CB9E528-3711-417E-ACBE-A69A47F5D50B}" destId="{F70FC79B-C5EE-4C14-B6FF-CB92CE3E70F9}" srcOrd="2" destOrd="0" parTransId="{5178FF62-E335-42F0-8A58-2C25FB96D542}" sibTransId="{EEE16913-5A0E-4B4A-81FC-A9D047158CFA}"/>
    <dgm:cxn modelId="{5EB0E858-6B06-461A-A5B7-D4B6366C4D09}" type="presOf" srcId="{391909E5-C42A-4637-824C-16A1EA4A317F}" destId="{C8184EEE-EF0C-407E-A9BF-15DF5965681A}" srcOrd="1" destOrd="1" presId="urn:microsoft.com/office/officeart/2005/8/layout/hProcess6"/>
    <dgm:cxn modelId="{C3AB567B-F7BE-41BC-91EE-F26A27D5A819}" srcId="{1CB9E528-3711-417E-ACBE-A69A47F5D50B}" destId="{67D3989E-123E-4D38-8ECA-B033335C007C}" srcOrd="0" destOrd="0" parTransId="{43A5AF8D-B27A-4BD0-8CF2-20EBB93737EB}" sibTransId="{FF4C1ECE-EE8C-41D8-9726-7D1B842EA99C}"/>
    <dgm:cxn modelId="{CE4BA88E-207C-4BA8-9901-732944D3383B}" type="presOf" srcId="{85E0B8D7-FB33-440D-8AD7-12BFDA26AB41}" destId="{E4776B4D-6A25-4F94-9BF9-34276BA2B839}" srcOrd="0" destOrd="0" presId="urn:microsoft.com/office/officeart/2005/8/layout/hProcess6"/>
    <dgm:cxn modelId="{6082598F-0130-4534-B224-36EE262C3000}" srcId="{1CB9E528-3711-417E-ACBE-A69A47F5D50B}" destId="{22DF4158-23E8-4A68-AE36-DC692799DC00}" srcOrd="4" destOrd="0" parTransId="{C58A48FC-0460-4DB7-BEAA-5DABD58F3B3C}" sibTransId="{AB86084B-5356-4120-A759-6E1331CABC61}"/>
    <dgm:cxn modelId="{8BA6C3BC-73A5-4D9C-A042-37A95B750184}" type="presOf" srcId="{F70FC79B-C5EE-4C14-B6FF-CB92CE3E70F9}" destId="{37FF9CDD-4F76-41F9-A7D3-F8AC12CDA201}" srcOrd="0" destOrd="0" presId="urn:microsoft.com/office/officeart/2005/8/layout/hProcess6"/>
    <dgm:cxn modelId="{155705BE-DF13-4DD2-B294-BBD137624B79}" type="presOf" srcId="{85E0B8D7-FB33-440D-8AD7-12BFDA26AB41}" destId="{BF17922A-44A0-47DF-B7ED-1F96E08123DF}" srcOrd="1" destOrd="0" presId="urn:microsoft.com/office/officeart/2005/8/layout/hProcess6"/>
    <dgm:cxn modelId="{BF77C9C0-72B1-4AB1-8003-23FD7413D917}" srcId="{F70FC79B-C5EE-4C14-B6FF-CB92CE3E70F9}" destId="{391909E5-C42A-4637-824C-16A1EA4A317F}" srcOrd="1" destOrd="0" parTransId="{8EEE2D49-127A-42F0-BCA0-08D53C0BAF43}" sibTransId="{2E8C82E9-DEC7-4B14-8C38-9078CFDF3D2A}"/>
    <dgm:cxn modelId="{2AED96D0-5601-4CD0-BE7A-A05A12DDF216}" srcId="{1CB9E528-3711-417E-ACBE-A69A47F5D50B}" destId="{EE26BD26-47E7-491A-95CD-EC9960825D93}" srcOrd="3" destOrd="0" parTransId="{5D7F0795-A1CD-4CF6-8943-B103C22B55C3}" sibTransId="{E747D421-CCA0-457F-A458-06C087F90781}"/>
    <dgm:cxn modelId="{B4E4C1D1-31DD-42E0-BC9F-1BCA6E7F9F24}" srcId="{1CB9E528-3711-417E-ACBE-A69A47F5D50B}" destId="{F84E1C06-F2CC-4225-B940-E9CF5659C212}" srcOrd="1" destOrd="0" parTransId="{D72DAAFB-968C-4E44-8616-0735F28BE4D6}" sibTransId="{2C3FFA60-00B6-4EDA-94A7-DDD44044807D}"/>
    <dgm:cxn modelId="{5EE85DDF-826C-47AC-8C3A-E7CB6E947F1F}" type="presOf" srcId="{F33266E0-AB5E-4990-940F-DE693DA3BF98}" destId="{64F438AD-691E-4FF4-9718-85535B2B4C0B}" srcOrd="0" destOrd="0" presId="urn:microsoft.com/office/officeart/2005/8/layout/hProcess6"/>
    <dgm:cxn modelId="{97CDE2E4-D550-43AD-893D-6069A05DEBAA}" type="presOf" srcId="{A6BF014D-6B02-43BE-B0E2-A6762DFA4901}" destId="{A8AA7A74-FB75-4658-B863-7B2B4D3C6044}" srcOrd="1" destOrd="0" presId="urn:microsoft.com/office/officeart/2005/8/layout/hProcess6"/>
    <dgm:cxn modelId="{87E26EF3-5349-4900-88EA-FDB672D070F7}" type="presOf" srcId="{22DF4158-23E8-4A68-AE36-DC692799DC00}" destId="{70CF8122-34AF-41F1-B3A6-93FD50A39905}" srcOrd="0" destOrd="0" presId="urn:microsoft.com/office/officeart/2005/8/layout/hProcess6"/>
    <dgm:cxn modelId="{543A36F4-D8F2-4D5E-9507-D858AED244CE}" type="presOf" srcId="{391909E5-C42A-4637-824C-16A1EA4A317F}" destId="{64F438AD-691E-4FF4-9718-85535B2B4C0B}" srcOrd="0" destOrd="1" presId="urn:microsoft.com/office/officeart/2005/8/layout/hProcess6"/>
    <dgm:cxn modelId="{2F590EF7-8239-4627-81D3-B89E316F2F22}" srcId="{67D3989E-123E-4D38-8ECA-B033335C007C}" destId="{A9AA29AC-C324-4243-898B-97B6D0C732ED}" srcOrd="1" destOrd="0" parTransId="{FA689F5A-E584-4BF6-B6EC-BE93BDA36136}" sibTransId="{D906841E-BC0B-4B1C-A5EC-51C16BBAD328}"/>
    <dgm:cxn modelId="{276907FB-4280-4F77-8E1C-6B0F149A984A}" type="presOf" srcId="{1C03B586-DDDC-4438-8F08-869959EB86B7}" destId="{E4776B4D-6A25-4F94-9BF9-34276BA2B839}" srcOrd="0" destOrd="1" presId="urn:microsoft.com/office/officeart/2005/8/layout/hProcess6"/>
    <dgm:cxn modelId="{340CE21A-DB82-4549-B33B-369190DEA0B6}" type="presParOf" srcId="{4C700BC1-E60D-4DEA-B3B7-9F2D4490EC45}" destId="{412C947E-F962-4A15-A972-35419E417307}" srcOrd="0" destOrd="0" presId="urn:microsoft.com/office/officeart/2005/8/layout/hProcess6"/>
    <dgm:cxn modelId="{253FA494-A7FC-4643-9C4D-76312619CBF9}" type="presParOf" srcId="{412C947E-F962-4A15-A972-35419E417307}" destId="{7F8CFC91-8760-4BA0-82BA-B587C569F100}" srcOrd="0" destOrd="0" presId="urn:microsoft.com/office/officeart/2005/8/layout/hProcess6"/>
    <dgm:cxn modelId="{AD491ADD-B987-4C91-96D8-E6202AE0416E}" type="presParOf" srcId="{412C947E-F962-4A15-A972-35419E417307}" destId="{104D0A5D-306D-471C-87F4-43EA05B03BF3}" srcOrd="1" destOrd="0" presId="urn:microsoft.com/office/officeart/2005/8/layout/hProcess6"/>
    <dgm:cxn modelId="{F9BBD7B8-536C-43CA-B05F-33A301B74E5B}" type="presParOf" srcId="{412C947E-F962-4A15-A972-35419E417307}" destId="{A8AA7A74-FB75-4658-B863-7B2B4D3C6044}" srcOrd="2" destOrd="0" presId="urn:microsoft.com/office/officeart/2005/8/layout/hProcess6"/>
    <dgm:cxn modelId="{F7BB2F63-6A8F-408D-8252-CE0B5358E1C4}" type="presParOf" srcId="{412C947E-F962-4A15-A972-35419E417307}" destId="{6F13FB0D-908E-4016-95D6-0F528A6C4405}" srcOrd="3" destOrd="0" presId="urn:microsoft.com/office/officeart/2005/8/layout/hProcess6"/>
    <dgm:cxn modelId="{EFFA4174-1737-4E19-9013-D5A1ADE77BA4}" type="presParOf" srcId="{4C700BC1-E60D-4DEA-B3B7-9F2D4490EC45}" destId="{E7FB90A7-F396-4B2F-BB01-13B7B9B3DB64}" srcOrd="1" destOrd="0" presId="urn:microsoft.com/office/officeart/2005/8/layout/hProcess6"/>
    <dgm:cxn modelId="{6808ABE8-68F4-4E9C-AF7B-6FB417B58CE9}" type="presParOf" srcId="{4C700BC1-E60D-4DEA-B3B7-9F2D4490EC45}" destId="{A67EA1D1-69F9-4176-ADA4-C8BB3F336A7A}" srcOrd="2" destOrd="0" presId="urn:microsoft.com/office/officeart/2005/8/layout/hProcess6"/>
    <dgm:cxn modelId="{F46F69CA-A877-494F-9FEA-CC9F246DDBFA}" type="presParOf" srcId="{A67EA1D1-69F9-4176-ADA4-C8BB3F336A7A}" destId="{FD791396-843D-4B2E-8A3F-D06C89EABF50}" srcOrd="0" destOrd="0" presId="urn:microsoft.com/office/officeart/2005/8/layout/hProcess6"/>
    <dgm:cxn modelId="{E12FA35E-7665-43C4-B20F-439A9CD16145}" type="presParOf" srcId="{A67EA1D1-69F9-4176-ADA4-C8BB3F336A7A}" destId="{E4776B4D-6A25-4F94-9BF9-34276BA2B839}" srcOrd="1" destOrd="0" presId="urn:microsoft.com/office/officeart/2005/8/layout/hProcess6"/>
    <dgm:cxn modelId="{2432A52E-0BA4-42A6-B251-3754E8615508}" type="presParOf" srcId="{A67EA1D1-69F9-4176-ADA4-C8BB3F336A7A}" destId="{BF17922A-44A0-47DF-B7ED-1F96E08123DF}" srcOrd="2" destOrd="0" presId="urn:microsoft.com/office/officeart/2005/8/layout/hProcess6"/>
    <dgm:cxn modelId="{2F4FDB2B-4FDA-4DF2-BB7D-1B3A21EDABBE}" type="presParOf" srcId="{A67EA1D1-69F9-4176-ADA4-C8BB3F336A7A}" destId="{7A9A0AA8-8993-49E7-A2A5-88E8A4635FD8}" srcOrd="3" destOrd="0" presId="urn:microsoft.com/office/officeart/2005/8/layout/hProcess6"/>
    <dgm:cxn modelId="{CA216BEA-F95F-4582-A7A7-CDF23F78A890}" type="presParOf" srcId="{4C700BC1-E60D-4DEA-B3B7-9F2D4490EC45}" destId="{8356D862-087B-4E5C-9F3C-F534E32EFB8B}" srcOrd="3" destOrd="0" presId="urn:microsoft.com/office/officeart/2005/8/layout/hProcess6"/>
    <dgm:cxn modelId="{6AAFD4AF-ACAC-41A3-82D5-C41A436343B1}" type="presParOf" srcId="{4C700BC1-E60D-4DEA-B3B7-9F2D4490EC45}" destId="{A3D592EA-2419-4785-8AE9-A5BBA53D5DC1}" srcOrd="4" destOrd="0" presId="urn:microsoft.com/office/officeart/2005/8/layout/hProcess6"/>
    <dgm:cxn modelId="{C33C40DF-DCD0-4543-8ADC-F4323D6B289F}" type="presParOf" srcId="{A3D592EA-2419-4785-8AE9-A5BBA53D5DC1}" destId="{A99B5C50-EEC3-473B-ACE8-A3A4B5B5AD89}" srcOrd="0" destOrd="0" presId="urn:microsoft.com/office/officeart/2005/8/layout/hProcess6"/>
    <dgm:cxn modelId="{41A107E2-E020-42CF-A8F6-3C1B1754ECD0}" type="presParOf" srcId="{A3D592EA-2419-4785-8AE9-A5BBA53D5DC1}" destId="{64F438AD-691E-4FF4-9718-85535B2B4C0B}" srcOrd="1" destOrd="0" presId="urn:microsoft.com/office/officeart/2005/8/layout/hProcess6"/>
    <dgm:cxn modelId="{FB61880F-7013-4407-934B-0FA62578BDE9}" type="presParOf" srcId="{A3D592EA-2419-4785-8AE9-A5BBA53D5DC1}" destId="{C8184EEE-EF0C-407E-A9BF-15DF5965681A}" srcOrd="2" destOrd="0" presId="urn:microsoft.com/office/officeart/2005/8/layout/hProcess6"/>
    <dgm:cxn modelId="{31C75011-A430-442B-9AFD-5F1CB6492B1C}" type="presParOf" srcId="{A3D592EA-2419-4785-8AE9-A5BBA53D5DC1}" destId="{37FF9CDD-4F76-41F9-A7D3-F8AC12CDA201}" srcOrd="3" destOrd="0" presId="urn:microsoft.com/office/officeart/2005/8/layout/hProcess6"/>
    <dgm:cxn modelId="{EFD0DCD1-EAEB-4687-826A-03DDB8C40CA2}" type="presParOf" srcId="{4C700BC1-E60D-4DEA-B3B7-9F2D4490EC45}" destId="{137DAC5E-F53E-4237-9C8E-CE70CFE12271}" srcOrd="5" destOrd="0" presId="urn:microsoft.com/office/officeart/2005/8/layout/hProcess6"/>
    <dgm:cxn modelId="{F3E68CC0-3581-486D-B81F-804A30484426}" type="presParOf" srcId="{4C700BC1-E60D-4DEA-B3B7-9F2D4490EC45}" destId="{80419C81-4A29-474C-B865-06B6497A52C5}" srcOrd="6" destOrd="0" presId="urn:microsoft.com/office/officeart/2005/8/layout/hProcess6"/>
    <dgm:cxn modelId="{AE0292C4-BECB-41E0-BDC1-BE404C204EC3}" type="presParOf" srcId="{80419C81-4A29-474C-B865-06B6497A52C5}" destId="{C724AA06-9BF9-4961-933E-486AA8F539E2}" srcOrd="0" destOrd="0" presId="urn:microsoft.com/office/officeart/2005/8/layout/hProcess6"/>
    <dgm:cxn modelId="{103271DD-2777-4093-A49A-1ED94B74E537}" type="presParOf" srcId="{80419C81-4A29-474C-B865-06B6497A52C5}" destId="{BD58A0D8-A531-487A-B984-74E40739C521}" srcOrd="1" destOrd="0" presId="urn:microsoft.com/office/officeart/2005/8/layout/hProcess6"/>
    <dgm:cxn modelId="{FDC179B5-4A37-4205-BB52-50E178BE62CC}" type="presParOf" srcId="{80419C81-4A29-474C-B865-06B6497A52C5}" destId="{08055324-E479-4356-A4B4-320EE054DDB1}" srcOrd="2" destOrd="0" presId="urn:microsoft.com/office/officeart/2005/8/layout/hProcess6"/>
    <dgm:cxn modelId="{30C5A853-3AC0-4973-ABB1-2BA319A470FE}" type="presParOf" srcId="{80419C81-4A29-474C-B865-06B6497A52C5}" destId="{387CD50B-E9D3-40E1-BBD6-257B3F09A776}" srcOrd="3" destOrd="0" presId="urn:microsoft.com/office/officeart/2005/8/layout/hProcess6"/>
    <dgm:cxn modelId="{B28687DB-B852-4D92-B0C4-306DCF9BC936}" type="presParOf" srcId="{4C700BC1-E60D-4DEA-B3B7-9F2D4490EC45}" destId="{AF958904-772D-4F6E-82BF-2F99C9B83B9A}" srcOrd="7" destOrd="0" presId="urn:microsoft.com/office/officeart/2005/8/layout/hProcess6"/>
    <dgm:cxn modelId="{2B556F42-6AF9-4906-AE8C-23C3B239A76D}" type="presParOf" srcId="{4C700BC1-E60D-4DEA-B3B7-9F2D4490EC45}" destId="{26535C17-0250-4215-B01D-131D1E359007}" srcOrd="8" destOrd="0" presId="urn:microsoft.com/office/officeart/2005/8/layout/hProcess6"/>
    <dgm:cxn modelId="{8C47241B-D3B3-40BF-9479-1BD2E8BFC944}" type="presParOf" srcId="{26535C17-0250-4215-B01D-131D1E359007}" destId="{9A6AFF28-23B7-4CEA-BDC3-059E929C754F}" srcOrd="0" destOrd="0" presId="urn:microsoft.com/office/officeart/2005/8/layout/hProcess6"/>
    <dgm:cxn modelId="{4B51B847-C7AB-42AF-A4EA-D3DA7508EFB0}" type="presParOf" srcId="{26535C17-0250-4215-B01D-131D1E359007}" destId="{1A1C633E-A5F7-4DDB-AE57-FD3E68F0D8B4}" srcOrd="1" destOrd="0" presId="urn:microsoft.com/office/officeart/2005/8/layout/hProcess6"/>
    <dgm:cxn modelId="{4B022011-BC44-48B6-BBF9-06CA9119B832}" type="presParOf" srcId="{26535C17-0250-4215-B01D-131D1E359007}" destId="{7C256F3C-89D4-4475-B4BB-B669CA05D145}" srcOrd="2" destOrd="0" presId="urn:microsoft.com/office/officeart/2005/8/layout/hProcess6"/>
    <dgm:cxn modelId="{0AEBB632-6F6D-4DA0-9D9A-889ECA7518D2}" type="presParOf" srcId="{26535C17-0250-4215-B01D-131D1E359007}" destId="{70CF8122-34AF-41F1-B3A6-93FD50A39905}"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D62792-45A9-484F-BC82-319A756BB7EB}"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PH"/>
        </a:p>
      </dgm:t>
    </dgm:pt>
    <dgm:pt modelId="{0B3E4C73-AF5F-43EB-9A5D-7C547B273FF1}">
      <dgm:prSet phldrT="[Text]"/>
      <dgm:spPr/>
      <dgm:t>
        <a:bodyPr/>
        <a:lstStyle/>
        <a:p>
          <a:r>
            <a:rPr lang="en-PH" dirty="0"/>
            <a:t>Import Libraries</a:t>
          </a:r>
        </a:p>
      </dgm:t>
    </dgm:pt>
    <dgm:pt modelId="{E36E8BE2-3C8F-4DBE-AE3A-AFB1BCCCF32E}" type="parTrans" cxnId="{FC66E987-475F-450A-AFA2-11E27BD37174}">
      <dgm:prSet/>
      <dgm:spPr/>
      <dgm:t>
        <a:bodyPr/>
        <a:lstStyle/>
        <a:p>
          <a:endParaRPr lang="en-PH"/>
        </a:p>
      </dgm:t>
    </dgm:pt>
    <dgm:pt modelId="{2BCD848D-C44E-4127-B042-6EA92F844CE8}" type="sibTrans" cxnId="{FC66E987-475F-450A-AFA2-11E27BD37174}">
      <dgm:prSet/>
      <dgm:spPr/>
      <dgm:t>
        <a:bodyPr/>
        <a:lstStyle/>
        <a:p>
          <a:endParaRPr lang="en-PH"/>
        </a:p>
      </dgm:t>
    </dgm:pt>
    <dgm:pt modelId="{A98BFABE-8566-4023-898B-6434D1831B93}">
      <dgm:prSet phldrT="[Text]"/>
      <dgm:spPr/>
      <dgm:t>
        <a:bodyPr/>
        <a:lstStyle/>
        <a:p>
          <a:r>
            <a:rPr lang="en-PH" dirty="0"/>
            <a:t>Send HTTP GET Request to SpaceX API Request</a:t>
          </a:r>
        </a:p>
      </dgm:t>
    </dgm:pt>
    <dgm:pt modelId="{3021DFCD-BA20-485B-A927-DBB330DAF697}" type="parTrans" cxnId="{E7A33E1B-B695-48A3-959F-92CA29D3F5E8}">
      <dgm:prSet/>
      <dgm:spPr/>
      <dgm:t>
        <a:bodyPr/>
        <a:lstStyle/>
        <a:p>
          <a:endParaRPr lang="en-PH"/>
        </a:p>
      </dgm:t>
    </dgm:pt>
    <dgm:pt modelId="{5E34857D-BDB8-4232-AE58-ED9D7F2EE769}" type="sibTrans" cxnId="{E7A33E1B-B695-48A3-959F-92CA29D3F5E8}">
      <dgm:prSet/>
      <dgm:spPr/>
      <dgm:t>
        <a:bodyPr/>
        <a:lstStyle/>
        <a:p>
          <a:endParaRPr lang="en-PH"/>
        </a:p>
      </dgm:t>
    </dgm:pt>
    <dgm:pt modelId="{0710EC77-9647-48FB-B3AA-71533AFF9878}">
      <dgm:prSet phldrT="[Text]"/>
      <dgm:spPr/>
      <dgm:t>
        <a:bodyPr/>
        <a:lstStyle/>
        <a:p>
          <a:r>
            <a:rPr lang="en-PH" dirty="0"/>
            <a:t>Receive JSON Response</a:t>
          </a:r>
        </a:p>
      </dgm:t>
    </dgm:pt>
    <dgm:pt modelId="{16864218-75B8-4874-9D5D-97B49EF180FB}" type="parTrans" cxnId="{07BD3FF3-00AA-482D-84F9-04D282F850D3}">
      <dgm:prSet/>
      <dgm:spPr/>
      <dgm:t>
        <a:bodyPr/>
        <a:lstStyle/>
        <a:p>
          <a:endParaRPr lang="en-PH"/>
        </a:p>
      </dgm:t>
    </dgm:pt>
    <dgm:pt modelId="{6BD68B44-A2C4-4C10-8AF4-C042D60039FC}" type="sibTrans" cxnId="{07BD3FF3-00AA-482D-84F9-04D282F850D3}">
      <dgm:prSet/>
      <dgm:spPr/>
      <dgm:t>
        <a:bodyPr/>
        <a:lstStyle/>
        <a:p>
          <a:endParaRPr lang="en-PH"/>
        </a:p>
      </dgm:t>
    </dgm:pt>
    <dgm:pt modelId="{83341D79-BEDE-4645-BF3A-BFAA0E77BB5F}">
      <dgm:prSet phldrT="[Text]"/>
      <dgm:spPr/>
      <dgm:t>
        <a:bodyPr/>
        <a:lstStyle/>
        <a:p>
          <a:r>
            <a:rPr lang="en-PH" dirty="0"/>
            <a:t>Parse JSON Data</a:t>
          </a:r>
        </a:p>
      </dgm:t>
    </dgm:pt>
    <dgm:pt modelId="{ACFD5829-7C90-4397-B57B-56F871A56E65}" type="parTrans" cxnId="{B28DAD28-A275-4745-99F6-40B62BF33274}">
      <dgm:prSet/>
      <dgm:spPr/>
      <dgm:t>
        <a:bodyPr/>
        <a:lstStyle/>
        <a:p>
          <a:endParaRPr lang="en-PH"/>
        </a:p>
      </dgm:t>
    </dgm:pt>
    <dgm:pt modelId="{4D46EE4D-844B-4A9D-A321-D475C61199D6}" type="sibTrans" cxnId="{B28DAD28-A275-4745-99F6-40B62BF33274}">
      <dgm:prSet/>
      <dgm:spPr/>
      <dgm:t>
        <a:bodyPr/>
        <a:lstStyle/>
        <a:p>
          <a:endParaRPr lang="en-PH"/>
        </a:p>
      </dgm:t>
    </dgm:pt>
    <dgm:pt modelId="{454B48D2-670A-47C7-A58B-8A0E876DBCFB}">
      <dgm:prSet phldrT="[Text]"/>
      <dgm:spPr/>
      <dgm:t>
        <a:bodyPr/>
        <a:lstStyle/>
        <a:p>
          <a:r>
            <a:rPr lang="en-PH" dirty="0"/>
            <a:t>Convert Parsed Dat to </a:t>
          </a:r>
          <a:r>
            <a:rPr lang="en-PH" dirty="0" err="1"/>
            <a:t>DataFrame</a:t>
          </a:r>
          <a:endParaRPr lang="en-PH" dirty="0"/>
        </a:p>
      </dgm:t>
    </dgm:pt>
    <dgm:pt modelId="{3290D4CF-4313-488B-BB3F-171A87B25AE3}" type="parTrans" cxnId="{0143E4C1-2093-40F9-BF4E-869C140F7D1F}">
      <dgm:prSet/>
      <dgm:spPr/>
      <dgm:t>
        <a:bodyPr/>
        <a:lstStyle/>
        <a:p>
          <a:endParaRPr lang="en-PH"/>
        </a:p>
      </dgm:t>
    </dgm:pt>
    <dgm:pt modelId="{D7AEF5B2-13E4-442A-8CD2-645E1B334F6E}" type="sibTrans" cxnId="{0143E4C1-2093-40F9-BF4E-869C140F7D1F}">
      <dgm:prSet/>
      <dgm:spPr/>
      <dgm:t>
        <a:bodyPr/>
        <a:lstStyle/>
        <a:p>
          <a:endParaRPr lang="en-PH"/>
        </a:p>
      </dgm:t>
    </dgm:pt>
    <dgm:pt modelId="{6428A86E-21C7-405C-995B-1CFBF4564F2E}">
      <dgm:prSet phldrT="[Text]"/>
      <dgm:spPr/>
      <dgm:t>
        <a:bodyPr/>
        <a:lstStyle/>
        <a:p>
          <a:r>
            <a:rPr lang="en-PH" dirty="0"/>
            <a:t>Store/Merge Data for Analysis</a:t>
          </a:r>
        </a:p>
      </dgm:t>
    </dgm:pt>
    <dgm:pt modelId="{DBB16C17-D400-47C4-A6A5-9335CA78F067}" type="parTrans" cxnId="{5852D0D6-3687-421C-B890-E57859A151FE}">
      <dgm:prSet/>
      <dgm:spPr/>
      <dgm:t>
        <a:bodyPr/>
        <a:lstStyle/>
        <a:p>
          <a:endParaRPr lang="en-PH"/>
        </a:p>
      </dgm:t>
    </dgm:pt>
    <dgm:pt modelId="{1BCB6085-C439-4279-9E17-B3759F6B735E}" type="sibTrans" cxnId="{5852D0D6-3687-421C-B890-E57859A151FE}">
      <dgm:prSet/>
      <dgm:spPr/>
      <dgm:t>
        <a:bodyPr/>
        <a:lstStyle/>
        <a:p>
          <a:endParaRPr lang="en-PH"/>
        </a:p>
      </dgm:t>
    </dgm:pt>
    <dgm:pt modelId="{1A859379-A526-405C-9655-8B6B04D7BDEF}" type="pres">
      <dgm:prSet presAssocID="{D6D62792-45A9-484F-BC82-319A756BB7EB}" presName="Name0" presStyleCnt="0">
        <dgm:presLayoutVars>
          <dgm:dir/>
          <dgm:resizeHandles val="exact"/>
        </dgm:presLayoutVars>
      </dgm:prSet>
      <dgm:spPr/>
    </dgm:pt>
    <dgm:pt modelId="{6BEA2C3C-10F9-4AE8-A4F1-F13BE7032162}" type="pres">
      <dgm:prSet presAssocID="{0B3E4C73-AF5F-43EB-9A5D-7C547B273FF1}" presName="node" presStyleLbl="node1" presStyleIdx="0" presStyleCnt="6">
        <dgm:presLayoutVars>
          <dgm:bulletEnabled val="1"/>
        </dgm:presLayoutVars>
      </dgm:prSet>
      <dgm:spPr/>
    </dgm:pt>
    <dgm:pt modelId="{74DA1BD4-1032-4DAF-A456-81077DFFEB64}" type="pres">
      <dgm:prSet presAssocID="{2BCD848D-C44E-4127-B042-6EA92F844CE8}" presName="sibTrans" presStyleLbl="sibTrans1D1" presStyleIdx="0" presStyleCnt="5"/>
      <dgm:spPr/>
    </dgm:pt>
    <dgm:pt modelId="{CDFFF451-3B8C-46FB-8B65-FFCB32A711B2}" type="pres">
      <dgm:prSet presAssocID="{2BCD848D-C44E-4127-B042-6EA92F844CE8}" presName="connectorText" presStyleLbl="sibTrans1D1" presStyleIdx="0" presStyleCnt="5"/>
      <dgm:spPr/>
    </dgm:pt>
    <dgm:pt modelId="{C60688BD-8442-4D3E-BBFC-4AB24050B725}" type="pres">
      <dgm:prSet presAssocID="{A98BFABE-8566-4023-898B-6434D1831B93}" presName="node" presStyleLbl="node1" presStyleIdx="1" presStyleCnt="6">
        <dgm:presLayoutVars>
          <dgm:bulletEnabled val="1"/>
        </dgm:presLayoutVars>
      </dgm:prSet>
      <dgm:spPr/>
    </dgm:pt>
    <dgm:pt modelId="{A5FABE49-BFB6-4394-B46D-477F985790C5}" type="pres">
      <dgm:prSet presAssocID="{5E34857D-BDB8-4232-AE58-ED9D7F2EE769}" presName="sibTrans" presStyleLbl="sibTrans1D1" presStyleIdx="1" presStyleCnt="5"/>
      <dgm:spPr/>
    </dgm:pt>
    <dgm:pt modelId="{A17FA4E0-D00F-4A93-90BB-7621EEF0F0E2}" type="pres">
      <dgm:prSet presAssocID="{5E34857D-BDB8-4232-AE58-ED9D7F2EE769}" presName="connectorText" presStyleLbl="sibTrans1D1" presStyleIdx="1" presStyleCnt="5"/>
      <dgm:spPr/>
    </dgm:pt>
    <dgm:pt modelId="{4810F416-17FF-45E6-9080-42D8037C2FA1}" type="pres">
      <dgm:prSet presAssocID="{0710EC77-9647-48FB-B3AA-71533AFF9878}" presName="node" presStyleLbl="node1" presStyleIdx="2" presStyleCnt="6">
        <dgm:presLayoutVars>
          <dgm:bulletEnabled val="1"/>
        </dgm:presLayoutVars>
      </dgm:prSet>
      <dgm:spPr/>
    </dgm:pt>
    <dgm:pt modelId="{7FB8F0B8-F3D6-48DA-BE82-E7DC295BF411}" type="pres">
      <dgm:prSet presAssocID="{6BD68B44-A2C4-4C10-8AF4-C042D60039FC}" presName="sibTrans" presStyleLbl="sibTrans1D1" presStyleIdx="2" presStyleCnt="5"/>
      <dgm:spPr/>
    </dgm:pt>
    <dgm:pt modelId="{51D2D8A7-D03F-48E3-87C1-9BEBD2432AC2}" type="pres">
      <dgm:prSet presAssocID="{6BD68B44-A2C4-4C10-8AF4-C042D60039FC}" presName="connectorText" presStyleLbl="sibTrans1D1" presStyleIdx="2" presStyleCnt="5"/>
      <dgm:spPr/>
    </dgm:pt>
    <dgm:pt modelId="{018753D1-AF26-4866-8E24-61D047EC1B75}" type="pres">
      <dgm:prSet presAssocID="{83341D79-BEDE-4645-BF3A-BFAA0E77BB5F}" presName="node" presStyleLbl="node1" presStyleIdx="3" presStyleCnt="6">
        <dgm:presLayoutVars>
          <dgm:bulletEnabled val="1"/>
        </dgm:presLayoutVars>
      </dgm:prSet>
      <dgm:spPr/>
    </dgm:pt>
    <dgm:pt modelId="{7AC3ED22-2BB2-4256-ADE1-79AD6076CD98}" type="pres">
      <dgm:prSet presAssocID="{4D46EE4D-844B-4A9D-A321-D475C61199D6}" presName="sibTrans" presStyleLbl="sibTrans1D1" presStyleIdx="3" presStyleCnt="5"/>
      <dgm:spPr/>
    </dgm:pt>
    <dgm:pt modelId="{365CFFCD-22EE-4F50-A3B3-9E3040728768}" type="pres">
      <dgm:prSet presAssocID="{4D46EE4D-844B-4A9D-A321-D475C61199D6}" presName="connectorText" presStyleLbl="sibTrans1D1" presStyleIdx="3" presStyleCnt="5"/>
      <dgm:spPr/>
    </dgm:pt>
    <dgm:pt modelId="{E512DC0E-37EE-440E-AF6D-F23A19F78E9A}" type="pres">
      <dgm:prSet presAssocID="{454B48D2-670A-47C7-A58B-8A0E876DBCFB}" presName="node" presStyleLbl="node1" presStyleIdx="4" presStyleCnt="6">
        <dgm:presLayoutVars>
          <dgm:bulletEnabled val="1"/>
        </dgm:presLayoutVars>
      </dgm:prSet>
      <dgm:spPr/>
    </dgm:pt>
    <dgm:pt modelId="{D909C6BB-3C10-45E5-97EF-12A325B86701}" type="pres">
      <dgm:prSet presAssocID="{D7AEF5B2-13E4-442A-8CD2-645E1B334F6E}" presName="sibTrans" presStyleLbl="sibTrans1D1" presStyleIdx="4" presStyleCnt="5"/>
      <dgm:spPr/>
    </dgm:pt>
    <dgm:pt modelId="{2F8F419B-0A3B-45A4-8BDC-709736D6EEB6}" type="pres">
      <dgm:prSet presAssocID="{D7AEF5B2-13E4-442A-8CD2-645E1B334F6E}" presName="connectorText" presStyleLbl="sibTrans1D1" presStyleIdx="4" presStyleCnt="5"/>
      <dgm:spPr/>
    </dgm:pt>
    <dgm:pt modelId="{44ED9014-53FF-47DD-972E-D877A915B473}" type="pres">
      <dgm:prSet presAssocID="{6428A86E-21C7-405C-995B-1CFBF4564F2E}" presName="node" presStyleLbl="node1" presStyleIdx="5" presStyleCnt="6">
        <dgm:presLayoutVars>
          <dgm:bulletEnabled val="1"/>
        </dgm:presLayoutVars>
      </dgm:prSet>
      <dgm:spPr/>
    </dgm:pt>
  </dgm:ptLst>
  <dgm:cxnLst>
    <dgm:cxn modelId="{95006C04-6220-4437-88C4-8083FE4818FE}" type="presOf" srcId="{5E34857D-BDB8-4232-AE58-ED9D7F2EE769}" destId="{A5FABE49-BFB6-4394-B46D-477F985790C5}" srcOrd="0" destOrd="0" presId="urn:microsoft.com/office/officeart/2005/8/layout/bProcess3"/>
    <dgm:cxn modelId="{E1FC2507-3216-4439-8BB4-D40180122168}" type="presOf" srcId="{6428A86E-21C7-405C-995B-1CFBF4564F2E}" destId="{44ED9014-53FF-47DD-972E-D877A915B473}" srcOrd="0" destOrd="0" presId="urn:microsoft.com/office/officeart/2005/8/layout/bProcess3"/>
    <dgm:cxn modelId="{A8402E0C-4A2F-48D7-8CC5-C12180D43864}" type="presOf" srcId="{2BCD848D-C44E-4127-B042-6EA92F844CE8}" destId="{CDFFF451-3B8C-46FB-8B65-FFCB32A711B2}" srcOrd="1" destOrd="0" presId="urn:microsoft.com/office/officeart/2005/8/layout/bProcess3"/>
    <dgm:cxn modelId="{7F385315-B2BD-498B-9D85-458C11AD113C}" type="presOf" srcId="{0B3E4C73-AF5F-43EB-9A5D-7C547B273FF1}" destId="{6BEA2C3C-10F9-4AE8-A4F1-F13BE7032162}" srcOrd="0" destOrd="0" presId="urn:microsoft.com/office/officeart/2005/8/layout/bProcess3"/>
    <dgm:cxn modelId="{E7A33E1B-B695-48A3-959F-92CA29D3F5E8}" srcId="{D6D62792-45A9-484F-BC82-319A756BB7EB}" destId="{A98BFABE-8566-4023-898B-6434D1831B93}" srcOrd="1" destOrd="0" parTransId="{3021DFCD-BA20-485B-A927-DBB330DAF697}" sibTransId="{5E34857D-BDB8-4232-AE58-ED9D7F2EE769}"/>
    <dgm:cxn modelId="{0AC15322-6EC3-4029-8897-E6CA7534A5E6}" type="presOf" srcId="{D7AEF5B2-13E4-442A-8CD2-645E1B334F6E}" destId="{D909C6BB-3C10-45E5-97EF-12A325B86701}" srcOrd="0" destOrd="0" presId="urn:microsoft.com/office/officeart/2005/8/layout/bProcess3"/>
    <dgm:cxn modelId="{B28DAD28-A275-4745-99F6-40B62BF33274}" srcId="{D6D62792-45A9-484F-BC82-319A756BB7EB}" destId="{83341D79-BEDE-4645-BF3A-BFAA0E77BB5F}" srcOrd="3" destOrd="0" parTransId="{ACFD5829-7C90-4397-B57B-56F871A56E65}" sibTransId="{4D46EE4D-844B-4A9D-A321-D475C61199D6}"/>
    <dgm:cxn modelId="{9D02A44C-0950-4CE2-BEF7-FFBF650BA02C}" type="presOf" srcId="{D6D62792-45A9-484F-BC82-319A756BB7EB}" destId="{1A859379-A526-405C-9655-8B6B04D7BDEF}" srcOrd="0" destOrd="0" presId="urn:microsoft.com/office/officeart/2005/8/layout/bProcess3"/>
    <dgm:cxn modelId="{EF13E371-12CA-4CE3-9A95-7DC589D6DA73}" type="presOf" srcId="{0710EC77-9647-48FB-B3AA-71533AFF9878}" destId="{4810F416-17FF-45E6-9080-42D8037C2FA1}" srcOrd="0" destOrd="0" presId="urn:microsoft.com/office/officeart/2005/8/layout/bProcess3"/>
    <dgm:cxn modelId="{6784D383-0E67-49B7-BE2D-7C5535588E21}" type="presOf" srcId="{6BD68B44-A2C4-4C10-8AF4-C042D60039FC}" destId="{51D2D8A7-D03F-48E3-87C1-9BEBD2432AC2}" srcOrd="1" destOrd="0" presId="urn:microsoft.com/office/officeart/2005/8/layout/bProcess3"/>
    <dgm:cxn modelId="{3B2F0686-B9BD-44CA-9756-618C099FD6F7}" type="presOf" srcId="{D7AEF5B2-13E4-442A-8CD2-645E1B334F6E}" destId="{2F8F419B-0A3B-45A4-8BDC-709736D6EEB6}" srcOrd="1" destOrd="0" presId="urn:microsoft.com/office/officeart/2005/8/layout/bProcess3"/>
    <dgm:cxn modelId="{FC66E987-475F-450A-AFA2-11E27BD37174}" srcId="{D6D62792-45A9-484F-BC82-319A756BB7EB}" destId="{0B3E4C73-AF5F-43EB-9A5D-7C547B273FF1}" srcOrd="0" destOrd="0" parTransId="{E36E8BE2-3C8F-4DBE-AE3A-AFB1BCCCF32E}" sibTransId="{2BCD848D-C44E-4127-B042-6EA92F844CE8}"/>
    <dgm:cxn modelId="{AA090D92-BBB4-4AFC-928D-8FAC6487D3AA}" type="presOf" srcId="{454B48D2-670A-47C7-A58B-8A0E876DBCFB}" destId="{E512DC0E-37EE-440E-AF6D-F23A19F78E9A}" srcOrd="0" destOrd="0" presId="urn:microsoft.com/office/officeart/2005/8/layout/bProcess3"/>
    <dgm:cxn modelId="{A0A8BB92-A103-443B-A765-D7023A870565}" type="presOf" srcId="{2BCD848D-C44E-4127-B042-6EA92F844CE8}" destId="{74DA1BD4-1032-4DAF-A456-81077DFFEB64}" srcOrd="0" destOrd="0" presId="urn:microsoft.com/office/officeart/2005/8/layout/bProcess3"/>
    <dgm:cxn modelId="{363A9693-D865-49EB-8DEB-2A2B2D6FF07D}" type="presOf" srcId="{5E34857D-BDB8-4232-AE58-ED9D7F2EE769}" destId="{A17FA4E0-D00F-4A93-90BB-7621EEF0F0E2}" srcOrd="1" destOrd="0" presId="urn:microsoft.com/office/officeart/2005/8/layout/bProcess3"/>
    <dgm:cxn modelId="{D98137BC-E85F-47F7-B1AF-DE3BF8977918}" type="presOf" srcId="{83341D79-BEDE-4645-BF3A-BFAA0E77BB5F}" destId="{018753D1-AF26-4866-8E24-61D047EC1B75}" srcOrd="0" destOrd="0" presId="urn:microsoft.com/office/officeart/2005/8/layout/bProcess3"/>
    <dgm:cxn modelId="{0143E4C1-2093-40F9-BF4E-869C140F7D1F}" srcId="{D6D62792-45A9-484F-BC82-319A756BB7EB}" destId="{454B48D2-670A-47C7-A58B-8A0E876DBCFB}" srcOrd="4" destOrd="0" parTransId="{3290D4CF-4313-488B-BB3F-171A87B25AE3}" sibTransId="{D7AEF5B2-13E4-442A-8CD2-645E1B334F6E}"/>
    <dgm:cxn modelId="{84E757D0-2A02-4B57-A5D1-33E9E4EDB56B}" type="presOf" srcId="{A98BFABE-8566-4023-898B-6434D1831B93}" destId="{C60688BD-8442-4D3E-BBFC-4AB24050B725}" srcOrd="0" destOrd="0" presId="urn:microsoft.com/office/officeart/2005/8/layout/bProcess3"/>
    <dgm:cxn modelId="{5852D0D6-3687-421C-B890-E57859A151FE}" srcId="{D6D62792-45A9-484F-BC82-319A756BB7EB}" destId="{6428A86E-21C7-405C-995B-1CFBF4564F2E}" srcOrd="5" destOrd="0" parTransId="{DBB16C17-D400-47C4-A6A5-9335CA78F067}" sibTransId="{1BCB6085-C439-4279-9E17-B3759F6B735E}"/>
    <dgm:cxn modelId="{BF4CCDE2-F630-4284-BF48-E78D31010B81}" type="presOf" srcId="{6BD68B44-A2C4-4C10-8AF4-C042D60039FC}" destId="{7FB8F0B8-F3D6-48DA-BE82-E7DC295BF411}" srcOrd="0" destOrd="0" presId="urn:microsoft.com/office/officeart/2005/8/layout/bProcess3"/>
    <dgm:cxn modelId="{5F4D30E8-4370-4CE9-BFB8-8DB5653F876C}" type="presOf" srcId="{4D46EE4D-844B-4A9D-A321-D475C61199D6}" destId="{7AC3ED22-2BB2-4256-ADE1-79AD6076CD98}" srcOrd="0" destOrd="0" presId="urn:microsoft.com/office/officeart/2005/8/layout/bProcess3"/>
    <dgm:cxn modelId="{CB5715EA-2317-4D37-AB4D-C61A31FF6549}" type="presOf" srcId="{4D46EE4D-844B-4A9D-A321-D475C61199D6}" destId="{365CFFCD-22EE-4F50-A3B3-9E3040728768}" srcOrd="1" destOrd="0" presId="urn:microsoft.com/office/officeart/2005/8/layout/bProcess3"/>
    <dgm:cxn modelId="{07BD3FF3-00AA-482D-84F9-04D282F850D3}" srcId="{D6D62792-45A9-484F-BC82-319A756BB7EB}" destId="{0710EC77-9647-48FB-B3AA-71533AFF9878}" srcOrd="2" destOrd="0" parTransId="{16864218-75B8-4874-9D5D-97B49EF180FB}" sibTransId="{6BD68B44-A2C4-4C10-8AF4-C042D60039FC}"/>
    <dgm:cxn modelId="{87F32E1A-343D-47BC-A904-A9EC54009D52}" type="presParOf" srcId="{1A859379-A526-405C-9655-8B6B04D7BDEF}" destId="{6BEA2C3C-10F9-4AE8-A4F1-F13BE7032162}" srcOrd="0" destOrd="0" presId="urn:microsoft.com/office/officeart/2005/8/layout/bProcess3"/>
    <dgm:cxn modelId="{A363A0C7-486A-4B43-86AE-B3A2898675A8}" type="presParOf" srcId="{1A859379-A526-405C-9655-8B6B04D7BDEF}" destId="{74DA1BD4-1032-4DAF-A456-81077DFFEB64}" srcOrd="1" destOrd="0" presId="urn:microsoft.com/office/officeart/2005/8/layout/bProcess3"/>
    <dgm:cxn modelId="{E88A9FA8-F7FB-4B9F-AACE-029DACF01509}" type="presParOf" srcId="{74DA1BD4-1032-4DAF-A456-81077DFFEB64}" destId="{CDFFF451-3B8C-46FB-8B65-FFCB32A711B2}" srcOrd="0" destOrd="0" presId="urn:microsoft.com/office/officeart/2005/8/layout/bProcess3"/>
    <dgm:cxn modelId="{0F20FD5A-6024-4CAA-A533-1CDC013B70A1}" type="presParOf" srcId="{1A859379-A526-405C-9655-8B6B04D7BDEF}" destId="{C60688BD-8442-4D3E-BBFC-4AB24050B725}" srcOrd="2" destOrd="0" presId="urn:microsoft.com/office/officeart/2005/8/layout/bProcess3"/>
    <dgm:cxn modelId="{AA75120A-743A-41F6-88AA-B9BE4C7FFD97}" type="presParOf" srcId="{1A859379-A526-405C-9655-8B6B04D7BDEF}" destId="{A5FABE49-BFB6-4394-B46D-477F985790C5}" srcOrd="3" destOrd="0" presId="urn:microsoft.com/office/officeart/2005/8/layout/bProcess3"/>
    <dgm:cxn modelId="{216A9B55-B3DD-4B2E-A761-6C68DB9300E6}" type="presParOf" srcId="{A5FABE49-BFB6-4394-B46D-477F985790C5}" destId="{A17FA4E0-D00F-4A93-90BB-7621EEF0F0E2}" srcOrd="0" destOrd="0" presId="urn:microsoft.com/office/officeart/2005/8/layout/bProcess3"/>
    <dgm:cxn modelId="{F24E697A-1E4A-401E-B704-B731CD551FA7}" type="presParOf" srcId="{1A859379-A526-405C-9655-8B6B04D7BDEF}" destId="{4810F416-17FF-45E6-9080-42D8037C2FA1}" srcOrd="4" destOrd="0" presId="urn:microsoft.com/office/officeart/2005/8/layout/bProcess3"/>
    <dgm:cxn modelId="{12DE8C0A-AABE-420B-B191-B1DBA3794F8A}" type="presParOf" srcId="{1A859379-A526-405C-9655-8B6B04D7BDEF}" destId="{7FB8F0B8-F3D6-48DA-BE82-E7DC295BF411}" srcOrd="5" destOrd="0" presId="urn:microsoft.com/office/officeart/2005/8/layout/bProcess3"/>
    <dgm:cxn modelId="{4AB64EF8-0E32-48E6-B972-62789F3F186E}" type="presParOf" srcId="{7FB8F0B8-F3D6-48DA-BE82-E7DC295BF411}" destId="{51D2D8A7-D03F-48E3-87C1-9BEBD2432AC2}" srcOrd="0" destOrd="0" presId="urn:microsoft.com/office/officeart/2005/8/layout/bProcess3"/>
    <dgm:cxn modelId="{30614A95-0AAF-4200-9392-0863136FFD5C}" type="presParOf" srcId="{1A859379-A526-405C-9655-8B6B04D7BDEF}" destId="{018753D1-AF26-4866-8E24-61D047EC1B75}" srcOrd="6" destOrd="0" presId="urn:microsoft.com/office/officeart/2005/8/layout/bProcess3"/>
    <dgm:cxn modelId="{625F480E-A0EE-4DD9-8417-6FF24935D86D}" type="presParOf" srcId="{1A859379-A526-405C-9655-8B6B04D7BDEF}" destId="{7AC3ED22-2BB2-4256-ADE1-79AD6076CD98}" srcOrd="7" destOrd="0" presId="urn:microsoft.com/office/officeart/2005/8/layout/bProcess3"/>
    <dgm:cxn modelId="{42EA849F-6799-4281-9BC3-AD39B806C3F5}" type="presParOf" srcId="{7AC3ED22-2BB2-4256-ADE1-79AD6076CD98}" destId="{365CFFCD-22EE-4F50-A3B3-9E3040728768}" srcOrd="0" destOrd="0" presId="urn:microsoft.com/office/officeart/2005/8/layout/bProcess3"/>
    <dgm:cxn modelId="{3356249E-7D0D-4D71-A887-751453524857}" type="presParOf" srcId="{1A859379-A526-405C-9655-8B6B04D7BDEF}" destId="{E512DC0E-37EE-440E-AF6D-F23A19F78E9A}" srcOrd="8" destOrd="0" presId="urn:microsoft.com/office/officeart/2005/8/layout/bProcess3"/>
    <dgm:cxn modelId="{615C458B-2B1C-4F7C-8D17-31DA45C3B82F}" type="presParOf" srcId="{1A859379-A526-405C-9655-8B6B04D7BDEF}" destId="{D909C6BB-3C10-45E5-97EF-12A325B86701}" srcOrd="9" destOrd="0" presId="urn:microsoft.com/office/officeart/2005/8/layout/bProcess3"/>
    <dgm:cxn modelId="{50CAE094-AE5A-4D29-B54C-967CA12DE924}" type="presParOf" srcId="{D909C6BB-3C10-45E5-97EF-12A325B86701}" destId="{2F8F419B-0A3B-45A4-8BDC-709736D6EEB6}" srcOrd="0" destOrd="0" presId="urn:microsoft.com/office/officeart/2005/8/layout/bProcess3"/>
    <dgm:cxn modelId="{FBA8E341-50DB-440D-8B6C-2ADBD55A28DB}" type="presParOf" srcId="{1A859379-A526-405C-9655-8B6B04D7BDEF}" destId="{44ED9014-53FF-47DD-972E-D877A915B473}"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00F884-53EC-4799-B9EF-3160A150C236}"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PH"/>
        </a:p>
      </dgm:t>
    </dgm:pt>
    <dgm:pt modelId="{3E27E947-CC76-48D1-82DA-DA5078889D26}">
      <dgm:prSet phldrT="[Text]"/>
      <dgm:spPr/>
      <dgm:t>
        <a:bodyPr/>
        <a:lstStyle/>
        <a:p>
          <a:r>
            <a:rPr lang="en-PH" dirty="0"/>
            <a:t>Import Libraries</a:t>
          </a:r>
        </a:p>
      </dgm:t>
    </dgm:pt>
    <dgm:pt modelId="{46B0CBDA-CE3B-4331-8338-5411A995EE06}" type="parTrans" cxnId="{FE1C7F9F-1257-447D-AA15-4DA5EE71F9A9}">
      <dgm:prSet/>
      <dgm:spPr/>
      <dgm:t>
        <a:bodyPr/>
        <a:lstStyle/>
        <a:p>
          <a:endParaRPr lang="en-PH"/>
        </a:p>
      </dgm:t>
    </dgm:pt>
    <dgm:pt modelId="{E9F4C24E-546C-488A-A33C-966048E24E95}" type="sibTrans" cxnId="{FE1C7F9F-1257-447D-AA15-4DA5EE71F9A9}">
      <dgm:prSet/>
      <dgm:spPr/>
      <dgm:t>
        <a:bodyPr/>
        <a:lstStyle/>
        <a:p>
          <a:endParaRPr lang="en-PH"/>
        </a:p>
      </dgm:t>
    </dgm:pt>
    <dgm:pt modelId="{A53E263E-352F-4F68-8486-45711D642C7C}">
      <dgm:prSet phldrT="[Text]"/>
      <dgm:spPr/>
      <dgm:t>
        <a:bodyPr/>
        <a:lstStyle/>
        <a:p>
          <a:r>
            <a:rPr lang="en-PH" dirty="0"/>
            <a:t>Receive HTML Response</a:t>
          </a:r>
        </a:p>
      </dgm:t>
    </dgm:pt>
    <dgm:pt modelId="{BBA6040C-ECF8-4153-A8BF-5667D9F9A631}" type="parTrans" cxnId="{517A80C9-08CE-46EB-897D-F1D85B5B95A1}">
      <dgm:prSet/>
      <dgm:spPr/>
      <dgm:t>
        <a:bodyPr/>
        <a:lstStyle/>
        <a:p>
          <a:endParaRPr lang="en-PH"/>
        </a:p>
      </dgm:t>
    </dgm:pt>
    <dgm:pt modelId="{BA01BE4A-84D7-461F-A73B-2D8A115459B4}" type="sibTrans" cxnId="{517A80C9-08CE-46EB-897D-F1D85B5B95A1}">
      <dgm:prSet/>
      <dgm:spPr/>
      <dgm:t>
        <a:bodyPr/>
        <a:lstStyle/>
        <a:p>
          <a:endParaRPr lang="en-PH"/>
        </a:p>
      </dgm:t>
    </dgm:pt>
    <dgm:pt modelId="{2A853E67-6CAC-4D71-B588-D2A2FD3C90DF}">
      <dgm:prSet phldrT="[Text]"/>
      <dgm:spPr/>
      <dgm:t>
        <a:bodyPr/>
        <a:lstStyle/>
        <a:p>
          <a:r>
            <a:rPr lang="en-PH" dirty="0"/>
            <a:t>Parse HTML with </a:t>
          </a:r>
          <a:r>
            <a:rPr lang="en-PH" dirty="0" err="1"/>
            <a:t>BeautifulSoup</a:t>
          </a:r>
          <a:endParaRPr lang="en-PH" dirty="0"/>
        </a:p>
      </dgm:t>
    </dgm:pt>
    <dgm:pt modelId="{655887AD-D69F-4DC4-837F-77E0D9715E8C}" type="parTrans" cxnId="{5D1DAD2A-2E7A-4A2E-87B6-FD34BB9AB253}">
      <dgm:prSet/>
      <dgm:spPr/>
      <dgm:t>
        <a:bodyPr/>
        <a:lstStyle/>
        <a:p>
          <a:endParaRPr lang="en-PH"/>
        </a:p>
      </dgm:t>
    </dgm:pt>
    <dgm:pt modelId="{E487BE0D-6725-48C5-A095-E7D467B8857C}" type="sibTrans" cxnId="{5D1DAD2A-2E7A-4A2E-87B6-FD34BB9AB253}">
      <dgm:prSet/>
      <dgm:spPr/>
      <dgm:t>
        <a:bodyPr/>
        <a:lstStyle/>
        <a:p>
          <a:endParaRPr lang="en-PH"/>
        </a:p>
      </dgm:t>
    </dgm:pt>
    <dgm:pt modelId="{5457FA22-6881-4721-B402-EBF61B75BB9D}">
      <dgm:prSet phldrT="[Text]"/>
      <dgm:spPr/>
      <dgm:t>
        <a:bodyPr/>
        <a:lstStyle/>
        <a:p>
          <a:r>
            <a:rPr lang="en-PH" dirty="0"/>
            <a:t>Locate and Structure Extracted Data</a:t>
          </a:r>
        </a:p>
      </dgm:t>
    </dgm:pt>
    <dgm:pt modelId="{C3C2F646-FD25-4B73-A2F3-9712A4BE4D80}" type="parTrans" cxnId="{19F28C51-21E8-4103-BAC9-D2E7A4FB7FEE}">
      <dgm:prSet/>
      <dgm:spPr/>
      <dgm:t>
        <a:bodyPr/>
        <a:lstStyle/>
        <a:p>
          <a:endParaRPr lang="en-PH"/>
        </a:p>
      </dgm:t>
    </dgm:pt>
    <dgm:pt modelId="{EDA7F76A-B69C-44B3-A876-FB8FFA480150}" type="sibTrans" cxnId="{19F28C51-21E8-4103-BAC9-D2E7A4FB7FEE}">
      <dgm:prSet/>
      <dgm:spPr/>
      <dgm:t>
        <a:bodyPr/>
        <a:lstStyle/>
        <a:p>
          <a:endParaRPr lang="en-PH"/>
        </a:p>
      </dgm:t>
    </dgm:pt>
    <dgm:pt modelId="{70E168B7-6BD6-4A07-AD2B-54D020C2D43D}">
      <dgm:prSet phldrT="[Text]"/>
      <dgm:spPr/>
      <dgm:t>
        <a:bodyPr/>
        <a:lstStyle/>
        <a:p>
          <a:r>
            <a:rPr lang="en-PH" dirty="0"/>
            <a:t>Convert Data into </a:t>
          </a:r>
          <a:r>
            <a:rPr lang="en-PH" dirty="0" err="1"/>
            <a:t>DataFrame</a:t>
          </a:r>
          <a:endParaRPr lang="en-PH" dirty="0"/>
        </a:p>
      </dgm:t>
    </dgm:pt>
    <dgm:pt modelId="{211A5B1C-6524-4B63-9B7F-606E7B61A16F}" type="parTrans" cxnId="{7CF45267-D670-4F64-9BC6-CBADD333A3F6}">
      <dgm:prSet/>
      <dgm:spPr/>
      <dgm:t>
        <a:bodyPr/>
        <a:lstStyle/>
        <a:p>
          <a:endParaRPr lang="en-PH"/>
        </a:p>
      </dgm:t>
    </dgm:pt>
    <dgm:pt modelId="{AA4362D2-74C8-4DCA-8627-29F334EF0685}" type="sibTrans" cxnId="{7CF45267-D670-4F64-9BC6-CBADD333A3F6}">
      <dgm:prSet/>
      <dgm:spPr/>
      <dgm:t>
        <a:bodyPr/>
        <a:lstStyle/>
        <a:p>
          <a:endParaRPr lang="en-PH"/>
        </a:p>
      </dgm:t>
    </dgm:pt>
    <dgm:pt modelId="{4303565E-3FB0-4794-A6AB-3F417FE533B3}">
      <dgm:prSet phldrT="[Text]"/>
      <dgm:spPr/>
      <dgm:t>
        <a:bodyPr/>
        <a:lstStyle/>
        <a:p>
          <a:r>
            <a:rPr lang="en-PH" dirty="0"/>
            <a:t>Send HTTP GET Request to Target URL</a:t>
          </a:r>
        </a:p>
      </dgm:t>
    </dgm:pt>
    <dgm:pt modelId="{7445A680-AEDA-4EF5-803A-C816556349A0}" type="parTrans" cxnId="{2B6CE42A-233B-4014-9FD1-3920C02B598E}">
      <dgm:prSet/>
      <dgm:spPr/>
      <dgm:t>
        <a:bodyPr/>
        <a:lstStyle/>
        <a:p>
          <a:endParaRPr lang="en-PH"/>
        </a:p>
      </dgm:t>
    </dgm:pt>
    <dgm:pt modelId="{5D7B3F47-18AC-4FF8-B2D2-B0019B44A63F}" type="sibTrans" cxnId="{2B6CE42A-233B-4014-9FD1-3920C02B598E}">
      <dgm:prSet/>
      <dgm:spPr/>
      <dgm:t>
        <a:bodyPr/>
        <a:lstStyle/>
        <a:p>
          <a:endParaRPr lang="en-PH"/>
        </a:p>
      </dgm:t>
    </dgm:pt>
    <dgm:pt modelId="{7A44F619-6559-4C00-98D5-CC873C114C4B}">
      <dgm:prSet phldrT="[Text]"/>
      <dgm:spPr/>
      <dgm:t>
        <a:bodyPr/>
        <a:lstStyle/>
        <a:p>
          <a:r>
            <a:rPr lang="en-PH"/>
            <a:t>Store/Merge Data for Analysis</a:t>
          </a:r>
          <a:endParaRPr lang="en-PH" dirty="0"/>
        </a:p>
      </dgm:t>
    </dgm:pt>
    <dgm:pt modelId="{820F8337-8040-4296-B778-EDA25F0BD6DA}" type="parTrans" cxnId="{1337542C-5A72-4308-993A-AB845D6CC1A0}">
      <dgm:prSet/>
      <dgm:spPr/>
      <dgm:t>
        <a:bodyPr/>
        <a:lstStyle/>
        <a:p>
          <a:endParaRPr lang="en-PH"/>
        </a:p>
      </dgm:t>
    </dgm:pt>
    <dgm:pt modelId="{464BB22B-1B44-4A7E-975C-AE1F4055EF30}" type="sibTrans" cxnId="{1337542C-5A72-4308-993A-AB845D6CC1A0}">
      <dgm:prSet/>
      <dgm:spPr/>
      <dgm:t>
        <a:bodyPr/>
        <a:lstStyle/>
        <a:p>
          <a:endParaRPr lang="en-PH"/>
        </a:p>
      </dgm:t>
    </dgm:pt>
    <dgm:pt modelId="{D1B9FCEB-AAF6-4226-A343-B776E97D8C8B}" type="pres">
      <dgm:prSet presAssocID="{1800F884-53EC-4799-B9EF-3160A150C236}" presName="Name0" presStyleCnt="0">
        <dgm:presLayoutVars>
          <dgm:dir/>
          <dgm:resizeHandles val="exact"/>
        </dgm:presLayoutVars>
      </dgm:prSet>
      <dgm:spPr/>
    </dgm:pt>
    <dgm:pt modelId="{D8AB917E-B4F1-4D7B-A971-C35716675764}" type="pres">
      <dgm:prSet presAssocID="{3E27E947-CC76-48D1-82DA-DA5078889D26}" presName="node" presStyleLbl="node1" presStyleIdx="0" presStyleCnt="7">
        <dgm:presLayoutVars>
          <dgm:bulletEnabled val="1"/>
        </dgm:presLayoutVars>
      </dgm:prSet>
      <dgm:spPr/>
    </dgm:pt>
    <dgm:pt modelId="{B10F6F23-4DAA-4958-8875-C82237D03688}" type="pres">
      <dgm:prSet presAssocID="{E9F4C24E-546C-488A-A33C-966048E24E95}" presName="sibTrans" presStyleLbl="sibTrans1D1" presStyleIdx="0" presStyleCnt="6"/>
      <dgm:spPr/>
    </dgm:pt>
    <dgm:pt modelId="{2B1E81C5-0B9F-4BF1-B2B6-80BA5A973179}" type="pres">
      <dgm:prSet presAssocID="{E9F4C24E-546C-488A-A33C-966048E24E95}" presName="connectorText" presStyleLbl="sibTrans1D1" presStyleIdx="0" presStyleCnt="6"/>
      <dgm:spPr/>
    </dgm:pt>
    <dgm:pt modelId="{3CC552BA-E361-4D4B-9D63-3EFE239531D0}" type="pres">
      <dgm:prSet presAssocID="{4303565E-3FB0-4794-A6AB-3F417FE533B3}" presName="node" presStyleLbl="node1" presStyleIdx="1" presStyleCnt="7">
        <dgm:presLayoutVars>
          <dgm:bulletEnabled val="1"/>
        </dgm:presLayoutVars>
      </dgm:prSet>
      <dgm:spPr/>
    </dgm:pt>
    <dgm:pt modelId="{B64D6AA7-BD53-494A-A31D-FAA88621F52F}" type="pres">
      <dgm:prSet presAssocID="{5D7B3F47-18AC-4FF8-B2D2-B0019B44A63F}" presName="sibTrans" presStyleLbl="sibTrans1D1" presStyleIdx="1" presStyleCnt="6"/>
      <dgm:spPr/>
    </dgm:pt>
    <dgm:pt modelId="{82C83991-2B1F-4E8A-9D44-3872C7B6118C}" type="pres">
      <dgm:prSet presAssocID="{5D7B3F47-18AC-4FF8-B2D2-B0019B44A63F}" presName="connectorText" presStyleLbl="sibTrans1D1" presStyleIdx="1" presStyleCnt="6"/>
      <dgm:spPr/>
    </dgm:pt>
    <dgm:pt modelId="{04A1BA4E-F427-4034-93EC-7CAB3E6A252C}" type="pres">
      <dgm:prSet presAssocID="{A53E263E-352F-4F68-8486-45711D642C7C}" presName="node" presStyleLbl="node1" presStyleIdx="2" presStyleCnt="7">
        <dgm:presLayoutVars>
          <dgm:bulletEnabled val="1"/>
        </dgm:presLayoutVars>
      </dgm:prSet>
      <dgm:spPr/>
    </dgm:pt>
    <dgm:pt modelId="{E627443F-BE68-4BDB-B278-D8365F0C0E4F}" type="pres">
      <dgm:prSet presAssocID="{BA01BE4A-84D7-461F-A73B-2D8A115459B4}" presName="sibTrans" presStyleLbl="sibTrans1D1" presStyleIdx="2" presStyleCnt="6"/>
      <dgm:spPr/>
    </dgm:pt>
    <dgm:pt modelId="{704F3F34-B69E-4A36-B52D-95C7F3C5408D}" type="pres">
      <dgm:prSet presAssocID="{BA01BE4A-84D7-461F-A73B-2D8A115459B4}" presName="connectorText" presStyleLbl="sibTrans1D1" presStyleIdx="2" presStyleCnt="6"/>
      <dgm:spPr/>
    </dgm:pt>
    <dgm:pt modelId="{4D5C400E-9D8F-46BB-9FAD-F24069F6E21E}" type="pres">
      <dgm:prSet presAssocID="{2A853E67-6CAC-4D71-B588-D2A2FD3C90DF}" presName="node" presStyleLbl="node1" presStyleIdx="3" presStyleCnt="7">
        <dgm:presLayoutVars>
          <dgm:bulletEnabled val="1"/>
        </dgm:presLayoutVars>
      </dgm:prSet>
      <dgm:spPr/>
    </dgm:pt>
    <dgm:pt modelId="{B1032C89-7C6B-492A-996F-BEF22A25B32E}" type="pres">
      <dgm:prSet presAssocID="{E487BE0D-6725-48C5-A095-E7D467B8857C}" presName="sibTrans" presStyleLbl="sibTrans1D1" presStyleIdx="3" presStyleCnt="6"/>
      <dgm:spPr/>
    </dgm:pt>
    <dgm:pt modelId="{97677F58-DAC1-4040-9884-2F13F612CB12}" type="pres">
      <dgm:prSet presAssocID="{E487BE0D-6725-48C5-A095-E7D467B8857C}" presName="connectorText" presStyleLbl="sibTrans1D1" presStyleIdx="3" presStyleCnt="6"/>
      <dgm:spPr/>
    </dgm:pt>
    <dgm:pt modelId="{1C2F13B5-B66B-4B06-8FCA-8037417CA416}" type="pres">
      <dgm:prSet presAssocID="{5457FA22-6881-4721-B402-EBF61B75BB9D}" presName="node" presStyleLbl="node1" presStyleIdx="4" presStyleCnt="7">
        <dgm:presLayoutVars>
          <dgm:bulletEnabled val="1"/>
        </dgm:presLayoutVars>
      </dgm:prSet>
      <dgm:spPr/>
    </dgm:pt>
    <dgm:pt modelId="{8E098A60-1329-41A1-B355-F6992BA35AE2}" type="pres">
      <dgm:prSet presAssocID="{EDA7F76A-B69C-44B3-A876-FB8FFA480150}" presName="sibTrans" presStyleLbl="sibTrans1D1" presStyleIdx="4" presStyleCnt="6"/>
      <dgm:spPr/>
    </dgm:pt>
    <dgm:pt modelId="{34ACF348-373C-46DB-AD41-A9F34D217410}" type="pres">
      <dgm:prSet presAssocID="{EDA7F76A-B69C-44B3-A876-FB8FFA480150}" presName="connectorText" presStyleLbl="sibTrans1D1" presStyleIdx="4" presStyleCnt="6"/>
      <dgm:spPr/>
    </dgm:pt>
    <dgm:pt modelId="{5818C981-C95C-4168-9E13-6006130E2391}" type="pres">
      <dgm:prSet presAssocID="{70E168B7-6BD6-4A07-AD2B-54D020C2D43D}" presName="node" presStyleLbl="node1" presStyleIdx="5" presStyleCnt="7">
        <dgm:presLayoutVars>
          <dgm:bulletEnabled val="1"/>
        </dgm:presLayoutVars>
      </dgm:prSet>
      <dgm:spPr/>
    </dgm:pt>
    <dgm:pt modelId="{9B525889-644D-49E1-9237-1E77AF074D19}" type="pres">
      <dgm:prSet presAssocID="{AA4362D2-74C8-4DCA-8627-29F334EF0685}" presName="sibTrans" presStyleLbl="sibTrans1D1" presStyleIdx="5" presStyleCnt="6"/>
      <dgm:spPr/>
    </dgm:pt>
    <dgm:pt modelId="{A35789F6-4DF2-4697-BEFE-7C47DACA36C4}" type="pres">
      <dgm:prSet presAssocID="{AA4362D2-74C8-4DCA-8627-29F334EF0685}" presName="connectorText" presStyleLbl="sibTrans1D1" presStyleIdx="5" presStyleCnt="6"/>
      <dgm:spPr/>
    </dgm:pt>
    <dgm:pt modelId="{2C4CC68F-AE1E-415E-9DF9-BC99D4BA1025}" type="pres">
      <dgm:prSet presAssocID="{7A44F619-6559-4C00-98D5-CC873C114C4B}" presName="node" presStyleLbl="node1" presStyleIdx="6" presStyleCnt="7">
        <dgm:presLayoutVars>
          <dgm:bulletEnabled val="1"/>
        </dgm:presLayoutVars>
      </dgm:prSet>
      <dgm:spPr/>
    </dgm:pt>
  </dgm:ptLst>
  <dgm:cxnLst>
    <dgm:cxn modelId="{BA6F8726-0277-4729-A92D-ABAA6D477BAC}" type="presOf" srcId="{BA01BE4A-84D7-461F-A73B-2D8A115459B4}" destId="{704F3F34-B69E-4A36-B52D-95C7F3C5408D}" srcOrd="1" destOrd="0" presId="urn:microsoft.com/office/officeart/2005/8/layout/bProcess3"/>
    <dgm:cxn modelId="{5D1DAD2A-2E7A-4A2E-87B6-FD34BB9AB253}" srcId="{1800F884-53EC-4799-B9EF-3160A150C236}" destId="{2A853E67-6CAC-4D71-B588-D2A2FD3C90DF}" srcOrd="3" destOrd="0" parTransId="{655887AD-D69F-4DC4-837F-77E0D9715E8C}" sibTransId="{E487BE0D-6725-48C5-A095-E7D467B8857C}"/>
    <dgm:cxn modelId="{2B6CE42A-233B-4014-9FD1-3920C02B598E}" srcId="{1800F884-53EC-4799-B9EF-3160A150C236}" destId="{4303565E-3FB0-4794-A6AB-3F417FE533B3}" srcOrd="1" destOrd="0" parTransId="{7445A680-AEDA-4EF5-803A-C816556349A0}" sibTransId="{5D7B3F47-18AC-4FF8-B2D2-B0019B44A63F}"/>
    <dgm:cxn modelId="{1337542C-5A72-4308-993A-AB845D6CC1A0}" srcId="{1800F884-53EC-4799-B9EF-3160A150C236}" destId="{7A44F619-6559-4C00-98D5-CC873C114C4B}" srcOrd="6" destOrd="0" parTransId="{820F8337-8040-4296-B778-EDA25F0BD6DA}" sibTransId="{464BB22B-1B44-4A7E-975C-AE1F4055EF30}"/>
    <dgm:cxn modelId="{8FF1E137-5A85-47C4-95FE-974948E6C738}" type="presOf" srcId="{E9F4C24E-546C-488A-A33C-966048E24E95}" destId="{B10F6F23-4DAA-4958-8875-C82237D03688}" srcOrd="0" destOrd="0" presId="urn:microsoft.com/office/officeart/2005/8/layout/bProcess3"/>
    <dgm:cxn modelId="{C179893E-2907-4294-B5E6-30F0BA965F75}" type="presOf" srcId="{1800F884-53EC-4799-B9EF-3160A150C236}" destId="{D1B9FCEB-AAF6-4226-A343-B776E97D8C8B}" srcOrd="0" destOrd="0" presId="urn:microsoft.com/office/officeart/2005/8/layout/bProcess3"/>
    <dgm:cxn modelId="{7CF45267-D670-4F64-9BC6-CBADD333A3F6}" srcId="{1800F884-53EC-4799-B9EF-3160A150C236}" destId="{70E168B7-6BD6-4A07-AD2B-54D020C2D43D}" srcOrd="5" destOrd="0" parTransId="{211A5B1C-6524-4B63-9B7F-606E7B61A16F}" sibTransId="{AA4362D2-74C8-4DCA-8627-29F334EF0685}"/>
    <dgm:cxn modelId="{AC6B4749-5AFE-49AE-A752-67FADA63C5C8}" type="presOf" srcId="{A53E263E-352F-4F68-8486-45711D642C7C}" destId="{04A1BA4E-F427-4034-93EC-7CAB3E6A252C}" srcOrd="0" destOrd="0" presId="urn:microsoft.com/office/officeart/2005/8/layout/bProcess3"/>
    <dgm:cxn modelId="{35A1944E-A47C-4C61-8E38-EF951C5CE1EB}" type="presOf" srcId="{E487BE0D-6725-48C5-A095-E7D467B8857C}" destId="{B1032C89-7C6B-492A-996F-BEF22A25B32E}" srcOrd="0" destOrd="0" presId="urn:microsoft.com/office/officeart/2005/8/layout/bProcess3"/>
    <dgm:cxn modelId="{6E457950-9D35-4D87-922C-A2ED0FB80E2F}" type="presOf" srcId="{EDA7F76A-B69C-44B3-A876-FB8FFA480150}" destId="{34ACF348-373C-46DB-AD41-A9F34D217410}" srcOrd="1" destOrd="0" presId="urn:microsoft.com/office/officeart/2005/8/layout/bProcess3"/>
    <dgm:cxn modelId="{19F28C51-21E8-4103-BAC9-D2E7A4FB7FEE}" srcId="{1800F884-53EC-4799-B9EF-3160A150C236}" destId="{5457FA22-6881-4721-B402-EBF61B75BB9D}" srcOrd="4" destOrd="0" parTransId="{C3C2F646-FD25-4B73-A2F3-9712A4BE4D80}" sibTransId="{EDA7F76A-B69C-44B3-A876-FB8FFA480150}"/>
    <dgm:cxn modelId="{94C09072-37CA-4D80-ACE7-23CF3E7E87B5}" type="presOf" srcId="{AA4362D2-74C8-4DCA-8627-29F334EF0685}" destId="{9B525889-644D-49E1-9237-1E77AF074D19}" srcOrd="0" destOrd="0" presId="urn:microsoft.com/office/officeart/2005/8/layout/bProcess3"/>
    <dgm:cxn modelId="{756BD280-087F-4007-8656-A8DF24025EE7}" type="presOf" srcId="{2A853E67-6CAC-4D71-B588-D2A2FD3C90DF}" destId="{4D5C400E-9D8F-46BB-9FAD-F24069F6E21E}" srcOrd="0" destOrd="0" presId="urn:microsoft.com/office/officeart/2005/8/layout/bProcess3"/>
    <dgm:cxn modelId="{F82B6F8A-77D7-4BEB-821C-929137A4D067}" type="presOf" srcId="{E9F4C24E-546C-488A-A33C-966048E24E95}" destId="{2B1E81C5-0B9F-4BF1-B2B6-80BA5A973179}" srcOrd="1" destOrd="0" presId="urn:microsoft.com/office/officeart/2005/8/layout/bProcess3"/>
    <dgm:cxn modelId="{35344A90-113C-407F-B7BA-6BF111CC88DA}" type="presOf" srcId="{EDA7F76A-B69C-44B3-A876-FB8FFA480150}" destId="{8E098A60-1329-41A1-B355-F6992BA35AE2}" srcOrd="0" destOrd="0" presId="urn:microsoft.com/office/officeart/2005/8/layout/bProcess3"/>
    <dgm:cxn modelId="{33016999-AB4C-430A-866E-875E335301BA}" type="presOf" srcId="{AA4362D2-74C8-4DCA-8627-29F334EF0685}" destId="{A35789F6-4DF2-4697-BEFE-7C47DACA36C4}" srcOrd="1" destOrd="0" presId="urn:microsoft.com/office/officeart/2005/8/layout/bProcess3"/>
    <dgm:cxn modelId="{FE1C7F9F-1257-447D-AA15-4DA5EE71F9A9}" srcId="{1800F884-53EC-4799-B9EF-3160A150C236}" destId="{3E27E947-CC76-48D1-82DA-DA5078889D26}" srcOrd="0" destOrd="0" parTransId="{46B0CBDA-CE3B-4331-8338-5411A995EE06}" sibTransId="{E9F4C24E-546C-488A-A33C-966048E24E95}"/>
    <dgm:cxn modelId="{F54636A3-B952-4E5A-9147-DEF15414AABD}" type="presOf" srcId="{70E168B7-6BD6-4A07-AD2B-54D020C2D43D}" destId="{5818C981-C95C-4168-9E13-6006130E2391}" srcOrd="0" destOrd="0" presId="urn:microsoft.com/office/officeart/2005/8/layout/bProcess3"/>
    <dgm:cxn modelId="{519BAFAF-330A-413F-AD92-0AFF52478A45}" type="presOf" srcId="{5457FA22-6881-4721-B402-EBF61B75BB9D}" destId="{1C2F13B5-B66B-4B06-8FCA-8037417CA416}" srcOrd="0" destOrd="0" presId="urn:microsoft.com/office/officeart/2005/8/layout/bProcess3"/>
    <dgm:cxn modelId="{FADBF9BF-244E-4C35-A980-4743F4416837}" type="presOf" srcId="{E487BE0D-6725-48C5-A095-E7D467B8857C}" destId="{97677F58-DAC1-4040-9884-2F13F612CB12}" srcOrd="1" destOrd="0" presId="urn:microsoft.com/office/officeart/2005/8/layout/bProcess3"/>
    <dgm:cxn modelId="{EA6BA3C0-1998-4602-80D0-8805C283DDDC}" type="presOf" srcId="{BA01BE4A-84D7-461F-A73B-2D8A115459B4}" destId="{E627443F-BE68-4BDB-B278-D8365F0C0E4F}" srcOrd="0" destOrd="0" presId="urn:microsoft.com/office/officeart/2005/8/layout/bProcess3"/>
    <dgm:cxn modelId="{517A80C9-08CE-46EB-897D-F1D85B5B95A1}" srcId="{1800F884-53EC-4799-B9EF-3160A150C236}" destId="{A53E263E-352F-4F68-8486-45711D642C7C}" srcOrd="2" destOrd="0" parTransId="{BBA6040C-ECF8-4153-A8BF-5667D9F9A631}" sibTransId="{BA01BE4A-84D7-461F-A73B-2D8A115459B4}"/>
    <dgm:cxn modelId="{8500E2C9-B6F9-4EEE-BD41-7235AB03F53B}" type="presOf" srcId="{4303565E-3FB0-4794-A6AB-3F417FE533B3}" destId="{3CC552BA-E361-4D4B-9D63-3EFE239531D0}" srcOrd="0" destOrd="0" presId="urn:microsoft.com/office/officeart/2005/8/layout/bProcess3"/>
    <dgm:cxn modelId="{6650E5D0-1F6C-4F48-8DBC-3A9B0C8E5207}" type="presOf" srcId="{5D7B3F47-18AC-4FF8-B2D2-B0019B44A63F}" destId="{B64D6AA7-BD53-494A-A31D-FAA88621F52F}" srcOrd="0" destOrd="0" presId="urn:microsoft.com/office/officeart/2005/8/layout/bProcess3"/>
    <dgm:cxn modelId="{F32651EE-498F-4D74-AEB0-8FB5A06F9FEC}" type="presOf" srcId="{5D7B3F47-18AC-4FF8-B2D2-B0019B44A63F}" destId="{82C83991-2B1F-4E8A-9D44-3872C7B6118C}" srcOrd="1" destOrd="0" presId="urn:microsoft.com/office/officeart/2005/8/layout/bProcess3"/>
    <dgm:cxn modelId="{41BA88EF-2455-4617-9927-7533AFF0DDE6}" type="presOf" srcId="{7A44F619-6559-4C00-98D5-CC873C114C4B}" destId="{2C4CC68F-AE1E-415E-9DF9-BC99D4BA1025}" srcOrd="0" destOrd="0" presId="urn:microsoft.com/office/officeart/2005/8/layout/bProcess3"/>
    <dgm:cxn modelId="{F3B96EF8-AF0E-444F-BC49-9E9E2F0D8232}" type="presOf" srcId="{3E27E947-CC76-48D1-82DA-DA5078889D26}" destId="{D8AB917E-B4F1-4D7B-A971-C35716675764}" srcOrd="0" destOrd="0" presId="urn:microsoft.com/office/officeart/2005/8/layout/bProcess3"/>
    <dgm:cxn modelId="{2970BC92-0C42-44F0-955C-7DD2B33CA375}" type="presParOf" srcId="{D1B9FCEB-AAF6-4226-A343-B776E97D8C8B}" destId="{D8AB917E-B4F1-4D7B-A971-C35716675764}" srcOrd="0" destOrd="0" presId="urn:microsoft.com/office/officeart/2005/8/layout/bProcess3"/>
    <dgm:cxn modelId="{258D3E24-377A-4A80-AB2D-FA26D567D919}" type="presParOf" srcId="{D1B9FCEB-AAF6-4226-A343-B776E97D8C8B}" destId="{B10F6F23-4DAA-4958-8875-C82237D03688}" srcOrd="1" destOrd="0" presId="urn:microsoft.com/office/officeart/2005/8/layout/bProcess3"/>
    <dgm:cxn modelId="{894E1B47-C97D-4D75-9A33-4408BE592B93}" type="presParOf" srcId="{B10F6F23-4DAA-4958-8875-C82237D03688}" destId="{2B1E81C5-0B9F-4BF1-B2B6-80BA5A973179}" srcOrd="0" destOrd="0" presId="urn:microsoft.com/office/officeart/2005/8/layout/bProcess3"/>
    <dgm:cxn modelId="{DF36FA49-BC6F-4EB4-BB7C-060FF4EFD323}" type="presParOf" srcId="{D1B9FCEB-AAF6-4226-A343-B776E97D8C8B}" destId="{3CC552BA-E361-4D4B-9D63-3EFE239531D0}" srcOrd="2" destOrd="0" presId="urn:microsoft.com/office/officeart/2005/8/layout/bProcess3"/>
    <dgm:cxn modelId="{D0C4AC39-764C-4DB8-97B6-62F86386C2F6}" type="presParOf" srcId="{D1B9FCEB-AAF6-4226-A343-B776E97D8C8B}" destId="{B64D6AA7-BD53-494A-A31D-FAA88621F52F}" srcOrd="3" destOrd="0" presId="urn:microsoft.com/office/officeart/2005/8/layout/bProcess3"/>
    <dgm:cxn modelId="{F5137395-CF40-469D-B0BE-36A76F09FB0F}" type="presParOf" srcId="{B64D6AA7-BD53-494A-A31D-FAA88621F52F}" destId="{82C83991-2B1F-4E8A-9D44-3872C7B6118C}" srcOrd="0" destOrd="0" presId="urn:microsoft.com/office/officeart/2005/8/layout/bProcess3"/>
    <dgm:cxn modelId="{59346935-D223-4B74-BFB0-2772517B54AD}" type="presParOf" srcId="{D1B9FCEB-AAF6-4226-A343-B776E97D8C8B}" destId="{04A1BA4E-F427-4034-93EC-7CAB3E6A252C}" srcOrd="4" destOrd="0" presId="urn:microsoft.com/office/officeart/2005/8/layout/bProcess3"/>
    <dgm:cxn modelId="{05066DFB-5D11-48CE-BAA1-91935747A02B}" type="presParOf" srcId="{D1B9FCEB-AAF6-4226-A343-B776E97D8C8B}" destId="{E627443F-BE68-4BDB-B278-D8365F0C0E4F}" srcOrd="5" destOrd="0" presId="urn:microsoft.com/office/officeart/2005/8/layout/bProcess3"/>
    <dgm:cxn modelId="{5C2D5209-67CD-4BB3-B020-DB9E5517D81A}" type="presParOf" srcId="{E627443F-BE68-4BDB-B278-D8365F0C0E4F}" destId="{704F3F34-B69E-4A36-B52D-95C7F3C5408D}" srcOrd="0" destOrd="0" presId="urn:microsoft.com/office/officeart/2005/8/layout/bProcess3"/>
    <dgm:cxn modelId="{A95C130D-1659-454B-9BC8-55261A31BB2C}" type="presParOf" srcId="{D1B9FCEB-AAF6-4226-A343-B776E97D8C8B}" destId="{4D5C400E-9D8F-46BB-9FAD-F24069F6E21E}" srcOrd="6" destOrd="0" presId="urn:microsoft.com/office/officeart/2005/8/layout/bProcess3"/>
    <dgm:cxn modelId="{716F42D3-2256-4C56-89DC-AF2A54820891}" type="presParOf" srcId="{D1B9FCEB-AAF6-4226-A343-B776E97D8C8B}" destId="{B1032C89-7C6B-492A-996F-BEF22A25B32E}" srcOrd="7" destOrd="0" presId="urn:microsoft.com/office/officeart/2005/8/layout/bProcess3"/>
    <dgm:cxn modelId="{2F619363-100E-48BD-9D99-25DA99222B70}" type="presParOf" srcId="{B1032C89-7C6B-492A-996F-BEF22A25B32E}" destId="{97677F58-DAC1-4040-9884-2F13F612CB12}" srcOrd="0" destOrd="0" presId="urn:microsoft.com/office/officeart/2005/8/layout/bProcess3"/>
    <dgm:cxn modelId="{EEDA5C06-92BB-4453-8D13-90797C208666}" type="presParOf" srcId="{D1B9FCEB-AAF6-4226-A343-B776E97D8C8B}" destId="{1C2F13B5-B66B-4B06-8FCA-8037417CA416}" srcOrd="8" destOrd="0" presId="urn:microsoft.com/office/officeart/2005/8/layout/bProcess3"/>
    <dgm:cxn modelId="{37F47ED1-D40E-4151-92CD-A24B4A857B54}" type="presParOf" srcId="{D1B9FCEB-AAF6-4226-A343-B776E97D8C8B}" destId="{8E098A60-1329-41A1-B355-F6992BA35AE2}" srcOrd="9" destOrd="0" presId="urn:microsoft.com/office/officeart/2005/8/layout/bProcess3"/>
    <dgm:cxn modelId="{92B14563-D567-439C-89B8-A8BEB118DEFA}" type="presParOf" srcId="{8E098A60-1329-41A1-B355-F6992BA35AE2}" destId="{34ACF348-373C-46DB-AD41-A9F34D217410}" srcOrd="0" destOrd="0" presId="urn:microsoft.com/office/officeart/2005/8/layout/bProcess3"/>
    <dgm:cxn modelId="{E878031F-F4CB-4491-8DF6-B3FBE12BA014}" type="presParOf" srcId="{D1B9FCEB-AAF6-4226-A343-B776E97D8C8B}" destId="{5818C981-C95C-4168-9E13-6006130E2391}" srcOrd="10" destOrd="0" presId="urn:microsoft.com/office/officeart/2005/8/layout/bProcess3"/>
    <dgm:cxn modelId="{8608BD35-361B-4DD6-AD97-1ED9F34183C5}" type="presParOf" srcId="{D1B9FCEB-AAF6-4226-A343-B776E97D8C8B}" destId="{9B525889-644D-49E1-9237-1E77AF074D19}" srcOrd="11" destOrd="0" presId="urn:microsoft.com/office/officeart/2005/8/layout/bProcess3"/>
    <dgm:cxn modelId="{7D4F5057-4053-414F-90DE-58DEECC8837E}" type="presParOf" srcId="{9B525889-644D-49E1-9237-1E77AF074D19}" destId="{A35789F6-4DF2-4697-BEFE-7C47DACA36C4}" srcOrd="0" destOrd="0" presId="urn:microsoft.com/office/officeart/2005/8/layout/bProcess3"/>
    <dgm:cxn modelId="{737C1B8E-C15D-479E-ACF5-044D0B2F8E8D}" type="presParOf" srcId="{D1B9FCEB-AAF6-4226-A343-B776E97D8C8B}" destId="{2C4CC68F-AE1E-415E-9DF9-BC99D4BA1025}" srcOrd="12"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00F884-53EC-4799-B9EF-3160A150C236}"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PH"/>
        </a:p>
      </dgm:t>
    </dgm:pt>
    <dgm:pt modelId="{3E27E947-CC76-48D1-82DA-DA5078889D26}">
      <dgm:prSet phldrT="[Text]"/>
      <dgm:spPr/>
      <dgm:t>
        <a:bodyPr/>
        <a:lstStyle/>
        <a:p>
          <a:r>
            <a:rPr lang="en-PH" dirty="0"/>
            <a:t>Import Libraries</a:t>
          </a:r>
        </a:p>
      </dgm:t>
    </dgm:pt>
    <dgm:pt modelId="{46B0CBDA-CE3B-4331-8338-5411A995EE06}" type="parTrans" cxnId="{FE1C7F9F-1257-447D-AA15-4DA5EE71F9A9}">
      <dgm:prSet/>
      <dgm:spPr/>
      <dgm:t>
        <a:bodyPr/>
        <a:lstStyle/>
        <a:p>
          <a:endParaRPr lang="en-PH"/>
        </a:p>
      </dgm:t>
    </dgm:pt>
    <dgm:pt modelId="{E9F4C24E-546C-488A-A33C-966048E24E95}" type="sibTrans" cxnId="{FE1C7F9F-1257-447D-AA15-4DA5EE71F9A9}">
      <dgm:prSet/>
      <dgm:spPr/>
      <dgm:t>
        <a:bodyPr/>
        <a:lstStyle/>
        <a:p>
          <a:endParaRPr lang="en-PH"/>
        </a:p>
      </dgm:t>
    </dgm:pt>
    <dgm:pt modelId="{4303565E-3FB0-4794-A6AB-3F417FE533B3}">
      <dgm:prSet phldrT="[Text]"/>
      <dgm:spPr/>
      <dgm:t>
        <a:bodyPr/>
        <a:lstStyle/>
        <a:p>
          <a:r>
            <a:rPr lang="en-PH" dirty="0"/>
            <a:t>Merge Datasets from API, Web Scraping, and CSV</a:t>
          </a:r>
        </a:p>
      </dgm:t>
    </dgm:pt>
    <dgm:pt modelId="{7445A680-AEDA-4EF5-803A-C816556349A0}" type="parTrans" cxnId="{2B6CE42A-233B-4014-9FD1-3920C02B598E}">
      <dgm:prSet/>
      <dgm:spPr/>
      <dgm:t>
        <a:bodyPr/>
        <a:lstStyle/>
        <a:p>
          <a:endParaRPr lang="en-PH"/>
        </a:p>
      </dgm:t>
    </dgm:pt>
    <dgm:pt modelId="{5D7B3F47-18AC-4FF8-B2D2-B0019B44A63F}" type="sibTrans" cxnId="{2B6CE42A-233B-4014-9FD1-3920C02B598E}">
      <dgm:prSet/>
      <dgm:spPr/>
      <dgm:t>
        <a:bodyPr/>
        <a:lstStyle/>
        <a:p>
          <a:endParaRPr lang="en-PH"/>
        </a:p>
      </dgm:t>
    </dgm:pt>
    <dgm:pt modelId="{655DBF20-870F-43D1-BC8D-EAC7A3C1C294}">
      <dgm:prSet phldrT="[Text]"/>
      <dgm:spPr/>
      <dgm:t>
        <a:bodyPr/>
        <a:lstStyle/>
        <a:p>
          <a:r>
            <a:rPr lang="en-PH" dirty="0"/>
            <a:t>Clean Data: Remove Duplicates, Handle Missing Values, Correct Data Types</a:t>
          </a:r>
        </a:p>
      </dgm:t>
    </dgm:pt>
    <dgm:pt modelId="{87848882-476A-46B7-B123-2D62A62C3C12}" type="parTrans" cxnId="{BD6DC557-E663-43A1-88AA-04BB817E89A0}">
      <dgm:prSet/>
      <dgm:spPr/>
      <dgm:t>
        <a:bodyPr/>
        <a:lstStyle/>
        <a:p>
          <a:endParaRPr lang="en-PH"/>
        </a:p>
      </dgm:t>
    </dgm:pt>
    <dgm:pt modelId="{36FB86AA-41CC-4758-94F1-D2528FF38F11}" type="sibTrans" cxnId="{BD6DC557-E663-43A1-88AA-04BB817E89A0}">
      <dgm:prSet/>
      <dgm:spPr/>
      <dgm:t>
        <a:bodyPr/>
        <a:lstStyle/>
        <a:p>
          <a:endParaRPr lang="en-PH"/>
        </a:p>
      </dgm:t>
    </dgm:pt>
    <dgm:pt modelId="{6BDA0A50-DDAB-43E2-BABE-D66851D940C2}">
      <dgm:prSet phldrT="[Text]"/>
      <dgm:spPr/>
      <dgm:t>
        <a:bodyPr/>
        <a:lstStyle/>
        <a:p>
          <a:r>
            <a:rPr lang="en-PH" dirty="0"/>
            <a:t>Standardize Data: Rename Columns, format Dates, Normalize Categories</a:t>
          </a:r>
        </a:p>
      </dgm:t>
    </dgm:pt>
    <dgm:pt modelId="{1F8C284D-B587-437C-B951-736C79FFFB24}" type="parTrans" cxnId="{6A3771EE-F0DD-4478-A98B-0A2991339869}">
      <dgm:prSet/>
      <dgm:spPr/>
      <dgm:t>
        <a:bodyPr/>
        <a:lstStyle/>
        <a:p>
          <a:endParaRPr lang="en-PH"/>
        </a:p>
      </dgm:t>
    </dgm:pt>
    <dgm:pt modelId="{8513FC44-EE03-4E95-8BBD-BF3537085BC1}" type="sibTrans" cxnId="{6A3771EE-F0DD-4478-A98B-0A2991339869}">
      <dgm:prSet/>
      <dgm:spPr/>
      <dgm:t>
        <a:bodyPr/>
        <a:lstStyle/>
        <a:p>
          <a:endParaRPr lang="en-PH"/>
        </a:p>
      </dgm:t>
    </dgm:pt>
    <dgm:pt modelId="{1E986E0C-04B9-4EDA-8600-88B37F875505}">
      <dgm:prSet phldrT="[Text]"/>
      <dgm:spPr/>
      <dgm:t>
        <a:bodyPr/>
        <a:lstStyle/>
        <a:p>
          <a:r>
            <a:rPr lang="en-PH" dirty="0"/>
            <a:t>Perform Quality Checks: Validate Consistency Across Sources</a:t>
          </a:r>
        </a:p>
      </dgm:t>
    </dgm:pt>
    <dgm:pt modelId="{AF5BDCD6-609D-4A84-9F8E-8749165D5ED3}" type="parTrans" cxnId="{6CCA0F12-72AB-4B6B-AA55-1411C89111D7}">
      <dgm:prSet/>
      <dgm:spPr/>
      <dgm:t>
        <a:bodyPr/>
        <a:lstStyle/>
        <a:p>
          <a:endParaRPr lang="en-PH"/>
        </a:p>
      </dgm:t>
    </dgm:pt>
    <dgm:pt modelId="{B8A0254E-8825-438B-AA3F-98B8A6E9B651}" type="sibTrans" cxnId="{6CCA0F12-72AB-4B6B-AA55-1411C89111D7}">
      <dgm:prSet/>
      <dgm:spPr/>
      <dgm:t>
        <a:bodyPr/>
        <a:lstStyle/>
        <a:p>
          <a:endParaRPr lang="en-PH"/>
        </a:p>
      </dgm:t>
    </dgm:pt>
    <dgm:pt modelId="{9EBD9AE6-3A9A-4362-B68A-5951B20EBEEA}">
      <dgm:prSet phldrT="[Text]"/>
      <dgm:spPr/>
      <dgm:t>
        <a:bodyPr/>
        <a:lstStyle/>
        <a:p>
          <a:r>
            <a:rPr lang="en-PH" dirty="0"/>
            <a:t>Produce Final Clean Dataset For Analysis</a:t>
          </a:r>
        </a:p>
      </dgm:t>
    </dgm:pt>
    <dgm:pt modelId="{DF771F37-9E17-4132-B13A-4A4FAE8E57EB}" type="parTrans" cxnId="{697313E9-A07D-4AB9-9D72-BED490632423}">
      <dgm:prSet/>
      <dgm:spPr/>
      <dgm:t>
        <a:bodyPr/>
        <a:lstStyle/>
        <a:p>
          <a:endParaRPr lang="en-PH"/>
        </a:p>
      </dgm:t>
    </dgm:pt>
    <dgm:pt modelId="{B7AFD030-3A9C-4CB8-9784-798573634DCD}" type="sibTrans" cxnId="{697313E9-A07D-4AB9-9D72-BED490632423}">
      <dgm:prSet/>
      <dgm:spPr/>
      <dgm:t>
        <a:bodyPr/>
        <a:lstStyle/>
        <a:p>
          <a:endParaRPr lang="en-PH"/>
        </a:p>
      </dgm:t>
    </dgm:pt>
    <dgm:pt modelId="{D1B9FCEB-AAF6-4226-A343-B776E97D8C8B}" type="pres">
      <dgm:prSet presAssocID="{1800F884-53EC-4799-B9EF-3160A150C236}" presName="Name0" presStyleCnt="0">
        <dgm:presLayoutVars>
          <dgm:dir/>
          <dgm:resizeHandles val="exact"/>
        </dgm:presLayoutVars>
      </dgm:prSet>
      <dgm:spPr/>
    </dgm:pt>
    <dgm:pt modelId="{D8AB917E-B4F1-4D7B-A971-C35716675764}" type="pres">
      <dgm:prSet presAssocID="{3E27E947-CC76-48D1-82DA-DA5078889D26}" presName="node" presStyleLbl="node1" presStyleIdx="0" presStyleCnt="6">
        <dgm:presLayoutVars>
          <dgm:bulletEnabled val="1"/>
        </dgm:presLayoutVars>
      </dgm:prSet>
      <dgm:spPr/>
    </dgm:pt>
    <dgm:pt modelId="{B10F6F23-4DAA-4958-8875-C82237D03688}" type="pres">
      <dgm:prSet presAssocID="{E9F4C24E-546C-488A-A33C-966048E24E95}" presName="sibTrans" presStyleLbl="sibTrans1D1" presStyleIdx="0" presStyleCnt="5"/>
      <dgm:spPr/>
    </dgm:pt>
    <dgm:pt modelId="{2B1E81C5-0B9F-4BF1-B2B6-80BA5A973179}" type="pres">
      <dgm:prSet presAssocID="{E9F4C24E-546C-488A-A33C-966048E24E95}" presName="connectorText" presStyleLbl="sibTrans1D1" presStyleIdx="0" presStyleCnt="5"/>
      <dgm:spPr/>
    </dgm:pt>
    <dgm:pt modelId="{3CC552BA-E361-4D4B-9D63-3EFE239531D0}" type="pres">
      <dgm:prSet presAssocID="{4303565E-3FB0-4794-A6AB-3F417FE533B3}" presName="node" presStyleLbl="node1" presStyleIdx="1" presStyleCnt="6">
        <dgm:presLayoutVars>
          <dgm:bulletEnabled val="1"/>
        </dgm:presLayoutVars>
      </dgm:prSet>
      <dgm:spPr/>
    </dgm:pt>
    <dgm:pt modelId="{86932218-92CC-4AB1-A40E-B110FAA96B20}" type="pres">
      <dgm:prSet presAssocID="{5D7B3F47-18AC-4FF8-B2D2-B0019B44A63F}" presName="sibTrans" presStyleLbl="sibTrans1D1" presStyleIdx="1" presStyleCnt="5"/>
      <dgm:spPr/>
    </dgm:pt>
    <dgm:pt modelId="{FD161235-0E95-4AAD-A353-82B0041AD3FA}" type="pres">
      <dgm:prSet presAssocID="{5D7B3F47-18AC-4FF8-B2D2-B0019B44A63F}" presName="connectorText" presStyleLbl="sibTrans1D1" presStyleIdx="1" presStyleCnt="5"/>
      <dgm:spPr/>
    </dgm:pt>
    <dgm:pt modelId="{0AB7FA2E-D07B-4302-96FA-1E328FEFE2CB}" type="pres">
      <dgm:prSet presAssocID="{655DBF20-870F-43D1-BC8D-EAC7A3C1C294}" presName="node" presStyleLbl="node1" presStyleIdx="2" presStyleCnt="6">
        <dgm:presLayoutVars>
          <dgm:bulletEnabled val="1"/>
        </dgm:presLayoutVars>
      </dgm:prSet>
      <dgm:spPr/>
    </dgm:pt>
    <dgm:pt modelId="{583062B8-102A-4246-9CC4-355C0546653A}" type="pres">
      <dgm:prSet presAssocID="{36FB86AA-41CC-4758-94F1-D2528FF38F11}" presName="sibTrans" presStyleLbl="sibTrans1D1" presStyleIdx="2" presStyleCnt="5"/>
      <dgm:spPr/>
    </dgm:pt>
    <dgm:pt modelId="{1F15461F-B68C-43C4-B8CB-BD412262F03C}" type="pres">
      <dgm:prSet presAssocID="{36FB86AA-41CC-4758-94F1-D2528FF38F11}" presName="connectorText" presStyleLbl="sibTrans1D1" presStyleIdx="2" presStyleCnt="5"/>
      <dgm:spPr/>
    </dgm:pt>
    <dgm:pt modelId="{8F708CA3-540B-4B68-ABB7-DA526390D4A6}" type="pres">
      <dgm:prSet presAssocID="{6BDA0A50-DDAB-43E2-BABE-D66851D940C2}" presName="node" presStyleLbl="node1" presStyleIdx="3" presStyleCnt="6">
        <dgm:presLayoutVars>
          <dgm:bulletEnabled val="1"/>
        </dgm:presLayoutVars>
      </dgm:prSet>
      <dgm:spPr/>
    </dgm:pt>
    <dgm:pt modelId="{A4CD7566-1724-4FBD-B1BC-3CAB76C89823}" type="pres">
      <dgm:prSet presAssocID="{8513FC44-EE03-4E95-8BBD-BF3537085BC1}" presName="sibTrans" presStyleLbl="sibTrans1D1" presStyleIdx="3" presStyleCnt="5"/>
      <dgm:spPr/>
    </dgm:pt>
    <dgm:pt modelId="{AB1645FB-1070-43EC-BF02-24D216726C72}" type="pres">
      <dgm:prSet presAssocID="{8513FC44-EE03-4E95-8BBD-BF3537085BC1}" presName="connectorText" presStyleLbl="sibTrans1D1" presStyleIdx="3" presStyleCnt="5"/>
      <dgm:spPr/>
    </dgm:pt>
    <dgm:pt modelId="{EA63B387-6A42-482A-9139-271EB5BAA50D}" type="pres">
      <dgm:prSet presAssocID="{1E986E0C-04B9-4EDA-8600-88B37F875505}" presName="node" presStyleLbl="node1" presStyleIdx="4" presStyleCnt="6">
        <dgm:presLayoutVars>
          <dgm:bulletEnabled val="1"/>
        </dgm:presLayoutVars>
      </dgm:prSet>
      <dgm:spPr/>
    </dgm:pt>
    <dgm:pt modelId="{0C7DD1FC-0DBE-4D28-90C2-0CED3911808C}" type="pres">
      <dgm:prSet presAssocID="{B8A0254E-8825-438B-AA3F-98B8A6E9B651}" presName="sibTrans" presStyleLbl="sibTrans1D1" presStyleIdx="4" presStyleCnt="5"/>
      <dgm:spPr/>
    </dgm:pt>
    <dgm:pt modelId="{3586720F-890E-4E44-A1B1-B7DD10154D53}" type="pres">
      <dgm:prSet presAssocID="{B8A0254E-8825-438B-AA3F-98B8A6E9B651}" presName="connectorText" presStyleLbl="sibTrans1D1" presStyleIdx="4" presStyleCnt="5"/>
      <dgm:spPr/>
    </dgm:pt>
    <dgm:pt modelId="{7B91F062-5B58-4AA2-A45B-A16466ECD74B}" type="pres">
      <dgm:prSet presAssocID="{9EBD9AE6-3A9A-4362-B68A-5951B20EBEEA}" presName="node" presStyleLbl="node1" presStyleIdx="5" presStyleCnt="6">
        <dgm:presLayoutVars>
          <dgm:bulletEnabled val="1"/>
        </dgm:presLayoutVars>
      </dgm:prSet>
      <dgm:spPr/>
    </dgm:pt>
  </dgm:ptLst>
  <dgm:cxnLst>
    <dgm:cxn modelId="{A59F1E01-A7AC-4781-A309-E81B2E6806D9}" type="presOf" srcId="{9EBD9AE6-3A9A-4362-B68A-5951B20EBEEA}" destId="{7B91F062-5B58-4AA2-A45B-A16466ECD74B}" srcOrd="0" destOrd="0" presId="urn:microsoft.com/office/officeart/2005/8/layout/bProcess3"/>
    <dgm:cxn modelId="{6CCA0F12-72AB-4B6B-AA55-1411C89111D7}" srcId="{1800F884-53EC-4799-B9EF-3160A150C236}" destId="{1E986E0C-04B9-4EDA-8600-88B37F875505}" srcOrd="4" destOrd="0" parTransId="{AF5BDCD6-609D-4A84-9F8E-8749165D5ED3}" sibTransId="{B8A0254E-8825-438B-AA3F-98B8A6E9B651}"/>
    <dgm:cxn modelId="{BB58D91A-F8CC-41A0-B300-D28AC0FC3E5E}" type="presOf" srcId="{B8A0254E-8825-438B-AA3F-98B8A6E9B651}" destId="{3586720F-890E-4E44-A1B1-B7DD10154D53}" srcOrd="1" destOrd="0" presId="urn:microsoft.com/office/officeart/2005/8/layout/bProcess3"/>
    <dgm:cxn modelId="{2B6CE42A-233B-4014-9FD1-3920C02B598E}" srcId="{1800F884-53EC-4799-B9EF-3160A150C236}" destId="{4303565E-3FB0-4794-A6AB-3F417FE533B3}" srcOrd="1" destOrd="0" parTransId="{7445A680-AEDA-4EF5-803A-C816556349A0}" sibTransId="{5D7B3F47-18AC-4FF8-B2D2-B0019B44A63F}"/>
    <dgm:cxn modelId="{6EC5A730-8F88-4E4C-93B3-DEEE5405CE9A}" type="presOf" srcId="{8513FC44-EE03-4E95-8BBD-BF3537085BC1}" destId="{AB1645FB-1070-43EC-BF02-24D216726C72}" srcOrd="1" destOrd="0" presId="urn:microsoft.com/office/officeart/2005/8/layout/bProcess3"/>
    <dgm:cxn modelId="{8FF1E137-5A85-47C4-95FE-974948E6C738}" type="presOf" srcId="{E9F4C24E-546C-488A-A33C-966048E24E95}" destId="{B10F6F23-4DAA-4958-8875-C82237D03688}" srcOrd="0" destOrd="0" presId="urn:microsoft.com/office/officeart/2005/8/layout/bProcess3"/>
    <dgm:cxn modelId="{C179893E-2907-4294-B5E6-30F0BA965F75}" type="presOf" srcId="{1800F884-53EC-4799-B9EF-3160A150C236}" destId="{D1B9FCEB-AAF6-4226-A343-B776E97D8C8B}" srcOrd="0" destOrd="0" presId="urn:microsoft.com/office/officeart/2005/8/layout/bProcess3"/>
    <dgm:cxn modelId="{66299963-BC1B-4B0C-8C3B-2743392A2CFA}" type="presOf" srcId="{36FB86AA-41CC-4758-94F1-D2528FF38F11}" destId="{1F15461F-B68C-43C4-B8CB-BD412262F03C}" srcOrd="1" destOrd="0" presId="urn:microsoft.com/office/officeart/2005/8/layout/bProcess3"/>
    <dgm:cxn modelId="{AAC0A166-43BD-40A1-86D2-24DC2917D193}" type="presOf" srcId="{36FB86AA-41CC-4758-94F1-D2528FF38F11}" destId="{583062B8-102A-4246-9CC4-355C0546653A}" srcOrd="0" destOrd="0" presId="urn:microsoft.com/office/officeart/2005/8/layout/bProcess3"/>
    <dgm:cxn modelId="{FE882368-12BC-4C73-8F67-D92B56D50F9B}" type="presOf" srcId="{5D7B3F47-18AC-4FF8-B2D2-B0019B44A63F}" destId="{86932218-92CC-4AB1-A40E-B110FAA96B20}" srcOrd="0" destOrd="0" presId="urn:microsoft.com/office/officeart/2005/8/layout/bProcess3"/>
    <dgm:cxn modelId="{2B2B994D-88D8-4CBC-8CF5-25ACEC6A0B5D}" type="presOf" srcId="{B8A0254E-8825-438B-AA3F-98B8A6E9B651}" destId="{0C7DD1FC-0DBE-4D28-90C2-0CED3911808C}" srcOrd="0" destOrd="0" presId="urn:microsoft.com/office/officeart/2005/8/layout/bProcess3"/>
    <dgm:cxn modelId="{BD6DC557-E663-43A1-88AA-04BB817E89A0}" srcId="{1800F884-53EC-4799-B9EF-3160A150C236}" destId="{655DBF20-870F-43D1-BC8D-EAC7A3C1C294}" srcOrd="2" destOrd="0" parTransId="{87848882-476A-46B7-B123-2D62A62C3C12}" sibTransId="{36FB86AA-41CC-4758-94F1-D2528FF38F11}"/>
    <dgm:cxn modelId="{3947A086-DF9E-4807-981A-5280100CC7EF}" type="presOf" srcId="{1E986E0C-04B9-4EDA-8600-88B37F875505}" destId="{EA63B387-6A42-482A-9139-271EB5BAA50D}" srcOrd="0" destOrd="0" presId="urn:microsoft.com/office/officeart/2005/8/layout/bProcess3"/>
    <dgm:cxn modelId="{F82B6F8A-77D7-4BEB-821C-929137A4D067}" type="presOf" srcId="{E9F4C24E-546C-488A-A33C-966048E24E95}" destId="{2B1E81C5-0B9F-4BF1-B2B6-80BA5A973179}" srcOrd="1" destOrd="0" presId="urn:microsoft.com/office/officeart/2005/8/layout/bProcess3"/>
    <dgm:cxn modelId="{B01AF792-B3C4-4825-9FBE-A486E013C3DD}" type="presOf" srcId="{655DBF20-870F-43D1-BC8D-EAC7A3C1C294}" destId="{0AB7FA2E-D07B-4302-96FA-1E328FEFE2CB}" srcOrd="0" destOrd="0" presId="urn:microsoft.com/office/officeart/2005/8/layout/bProcess3"/>
    <dgm:cxn modelId="{A77FAF9A-7800-48E5-92E8-2BA21BD2A844}" type="presOf" srcId="{6BDA0A50-DDAB-43E2-BABE-D66851D940C2}" destId="{8F708CA3-540B-4B68-ABB7-DA526390D4A6}" srcOrd="0" destOrd="0" presId="urn:microsoft.com/office/officeart/2005/8/layout/bProcess3"/>
    <dgm:cxn modelId="{FE1C7F9F-1257-447D-AA15-4DA5EE71F9A9}" srcId="{1800F884-53EC-4799-B9EF-3160A150C236}" destId="{3E27E947-CC76-48D1-82DA-DA5078889D26}" srcOrd="0" destOrd="0" parTransId="{46B0CBDA-CE3B-4331-8338-5411A995EE06}" sibTransId="{E9F4C24E-546C-488A-A33C-966048E24E95}"/>
    <dgm:cxn modelId="{8500E2C9-B6F9-4EEE-BD41-7235AB03F53B}" type="presOf" srcId="{4303565E-3FB0-4794-A6AB-3F417FE533B3}" destId="{3CC552BA-E361-4D4B-9D63-3EFE239531D0}" srcOrd="0" destOrd="0" presId="urn:microsoft.com/office/officeart/2005/8/layout/bProcess3"/>
    <dgm:cxn modelId="{697313E9-A07D-4AB9-9D72-BED490632423}" srcId="{1800F884-53EC-4799-B9EF-3160A150C236}" destId="{9EBD9AE6-3A9A-4362-B68A-5951B20EBEEA}" srcOrd="5" destOrd="0" parTransId="{DF771F37-9E17-4132-B13A-4A4FAE8E57EB}" sibTransId="{B7AFD030-3A9C-4CB8-9784-798573634DCD}"/>
    <dgm:cxn modelId="{6A3771EE-F0DD-4478-A98B-0A2991339869}" srcId="{1800F884-53EC-4799-B9EF-3160A150C236}" destId="{6BDA0A50-DDAB-43E2-BABE-D66851D940C2}" srcOrd="3" destOrd="0" parTransId="{1F8C284D-B587-437C-B951-736C79FFFB24}" sibTransId="{8513FC44-EE03-4E95-8BBD-BF3537085BC1}"/>
    <dgm:cxn modelId="{7B51B7F1-35D4-4C49-94C9-56E800F816F0}" type="presOf" srcId="{5D7B3F47-18AC-4FF8-B2D2-B0019B44A63F}" destId="{FD161235-0E95-4AAD-A353-82B0041AD3FA}" srcOrd="1" destOrd="0" presId="urn:microsoft.com/office/officeart/2005/8/layout/bProcess3"/>
    <dgm:cxn modelId="{F3B96EF8-AF0E-444F-BC49-9E9E2F0D8232}" type="presOf" srcId="{3E27E947-CC76-48D1-82DA-DA5078889D26}" destId="{D8AB917E-B4F1-4D7B-A971-C35716675764}" srcOrd="0" destOrd="0" presId="urn:microsoft.com/office/officeart/2005/8/layout/bProcess3"/>
    <dgm:cxn modelId="{4E4ECCFC-77FE-471E-9F4D-F76432943A80}" type="presOf" srcId="{8513FC44-EE03-4E95-8BBD-BF3537085BC1}" destId="{A4CD7566-1724-4FBD-B1BC-3CAB76C89823}" srcOrd="0" destOrd="0" presId="urn:microsoft.com/office/officeart/2005/8/layout/bProcess3"/>
    <dgm:cxn modelId="{2970BC92-0C42-44F0-955C-7DD2B33CA375}" type="presParOf" srcId="{D1B9FCEB-AAF6-4226-A343-B776E97D8C8B}" destId="{D8AB917E-B4F1-4D7B-A971-C35716675764}" srcOrd="0" destOrd="0" presId="urn:microsoft.com/office/officeart/2005/8/layout/bProcess3"/>
    <dgm:cxn modelId="{258D3E24-377A-4A80-AB2D-FA26D567D919}" type="presParOf" srcId="{D1B9FCEB-AAF6-4226-A343-B776E97D8C8B}" destId="{B10F6F23-4DAA-4958-8875-C82237D03688}" srcOrd="1" destOrd="0" presId="urn:microsoft.com/office/officeart/2005/8/layout/bProcess3"/>
    <dgm:cxn modelId="{894E1B47-C97D-4D75-9A33-4408BE592B93}" type="presParOf" srcId="{B10F6F23-4DAA-4958-8875-C82237D03688}" destId="{2B1E81C5-0B9F-4BF1-B2B6-80BA5A973179}" srcOrd="0" destOrd="0" presId="urn:microsoft.com/office/officeart/2005/8/layout/bProcess3"/>
    <dgm:cxn modelId="{DF36FA49-BC6F-4EB4-BB7C-060FF4EFD323}" type="presParOf" srcId="{D1B9FCEB-AAF6-4226-A343-B776E97D8C8B}" destId="{3CC552BA-E361-4D4B-9D63-3EFE239531D0}" srcOrd="2" destOrd="0" presId="urn:microsoft.com/office/officeart/2005/8/layout/bProcess3"/>
    <dgm:cxn modelId="{DAF9CB64-D8EE-48E8-9322-462B46E39438}" type="presParOf" srcId="{D1B9FCEB-AAF6-4226-A343-B776E97D8C8B}" destId="{86932218-92CC-4AB1-A40E-B110FAA96B20}" srcOrd="3" destOrd="0" presId="urn:microsoft.com/office/officeart/2005/8/layout/bProcess3"/>
    <dgm:cxn modelId="{296CF815-368D-4D15-AE67-DFBF5D97601A}" type="presParOf" srcId="{86932218-92CC-4AB1-A40E-B110FAA96B20}" destId="{FD161235-0E95-4AAD-A353-82B0041AD3FA}" srcOrd="0" destOrd="0" presId="urn:microsoft.com/office/officeart/2005/8/layout/bProcess3"/>
    <dgm:cxn modelId="{DA52A03C-83D0-407F-A8FB-6D10D35BB0C7}" type="presParOf" srcId="{D1B9FCEB-AAF6-4226-A343-B776E97D8C8B}" destId="{0AB7FA2E-D07B-4302-96FA-1E328FEFE2CB}" srcOrd="4" destOrd="0" presId="urn:microsoft.com/office/officeart/2005/8/layout/bProcess3"/>
    <dgm:cxn modelId="{018B181B-9A91-4205-B044-70F72CF342FA}" type="presParOf" srcId="{D1B9FCEB-AAF6-4226-A343-B776E97D8C8B}" destId="{583062B8-102A-4246-9CC4-355C0546653A}" srcOrd="5" destOrd="0" presId="urn:microsoft.com/office/officeart/2005/8/layout/bProcess3"/>
    <dgm:cxn modelId="{6DFF0B4F-EFBB-46A7-814C-485F9F345FC9}" type="presParOf" srcId="{583062B8-102A-4246-9CC4-355C0546653A}" destId="{1F15461F-B68C-43C4-B8CB-BD412262F03C}" srcOrd="0" destOrd="0" presId="urn:microsoft.com/office/officeart/2005/8/layout/bProcess3"/>
    <dgm:cxn modelId="{F4F211D1-98C1-4480-85B4-9951DEF9CAD2}" type="presParOf" srcId="{D1B9FCEB-AAF6-4226-A343-B776E97D8C8B}" destId="{8F708CA3-540B-4B68-ABB7-DA526390D4A6}" srcOrd="6" destOrd="0" presId="urn:microsoft.com/office/officeart/2005/8/layout/bProcess3"/>
    <dgm:cxn modelId="{3AF3ACBA-3D81-4BB2-AE70-7D1E1DFBD4E8}" type="presParOf" srcId="{D1B9FCEB-AAF6-4226-A343-B776E97D8C8B}" destId="{A4CD7566-1724-4FBD-B1BC-3CAB76C89823}" srcOrd="7" destOrd="0" presId="urn:microsoft.com/office/officeart/2005/8/layout/bProcess3"/>
    <dgm:cxn modelId="{41A15CD7-3500-4016-A614-03D54087B26D}" type="presParOf" srcId="{A4CD7566-1724-4FBD-B1BC-3CAB76C89823}" destId="{AB1645FB-1070-43EC-BF02-24D216726C72}" srcOrd="0" destOrd="0" presId="urn:microsoft.com/office/officeart/2005/8/layout/bProcess3"/>
    <dgm:cxn modelId="{C4711617-5E6B-4F94-9962-FBF361AFDA73}" type="presParOf" srcId="{D1B9FCEB-AAF6-4226-A343-B776E97D8C8B}" destId="{EA63B387-6A42-482A-9139-271EB5BAA50D}" srcOrd="8" destOrd="0" presId="urn:microsoft.com/office/officeart/2005/8/layout/bProcess3"/>
    <dgm:cxn modelId="{AAA68049-8F0E-4589-8615-FA2A99D6A392}" type="presParOf" srcId="{D1B9FCEB-AAF6-4226-A343-B776E97D8C8B}" destId="{0C7DD1FC-0DBE-4D28-90C2-0CED3911808C}" srcOrd="9" destOrd="0" presId="urn:microsoft.com/office/officeart/2005/8/layout/bProcess3"/>
    <dgm:cxn modelId="{8E96FD6D-483B-4EC9-AF1F-805C606DC04A}" type="presParOf" srcId="{0C7DD1FC-0DBE-4D28-90C2-0CED3911808C}" destId="{3586720F-890E-4E44-A1B1-B7DD10154D53}" srcOrd="0" destOrd="0" presId="urn:microsoft.com/office/officeart/2005/8/layout/bProcess3"/>
    <dgm:cxn modelId="{23414CC5-02A2-48BE-93E6-C47C943157DE}" type="presParOf" srcId="{D1B9FCEB-AAF6-4226-A343-B776E97D8C8B}" destId="{7B91F062-5B58-4AA2-A45B-A16466ECD74B}" srcOrd="10"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00F884-53EC-4799-B9EF-3160A150C236}"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PH"/>
        </a:p>
      </dgm:t>
    </dgm:pt>
    <dgm:pt modelId="{3E27E947-CC76-48D1-82DA-DA5078889D26}">
      <dgm:prSet phldrT="[Text]"/>
      <dgm:spPr/>
      <dgm:t>
        <a:bodyPr/>
        <a:lstStyle/>
        <a:p>
          <a:r>
            <a:rPr lang="en-PH" dirty="0"/>
            <a:t>Import Libraries</a:t>
          </a:r>
        </a:p>
      </dgm:t>
    </dgm:pt>
    <dgm:pt modelId="{46B0CBDA-CE3B-4331-8338-5411A995EE06}" type="parTrans" cxnId="{FE1C7F9F-1257-447D-AA15-4DA5EE71F9A9}">
      <dgm:prSet/>
      <dgm:spPr/>
      <dgm:t>
        <a:bodyPr/>
        <a:lstStyle/>
        <a:p>
          <a:endParaRPr lang="en-PH"/>
        </a:p>
      </dgm:t>
    </dgm:pt>
    <dgm:pt modelId="{E9F4C24E-546C-488A-A33C-966048E24E95}" type="sibTrans" cxnId="{FE1C7F9F-1257-447D-AA15-4DA5EE71F9A9}">
      <dgm:prSet/>
      <dgm:spPr/>
      <dgm:t>
        <a:bodyPr/>
        <a:lstStyle/>
        <a:p>
          <a:endParaRPr lang="en-PH"/>
        </a:p>
      </dgm:t>
    </dgm:pt>
    <dgm:pt modelId="{9EBD9AE6-3A9A-4362-B68A-5951B20EBEEA}">
      <dgm:prSet phldrT="[Text]"/>
      <dgm:spPr/>
      <dgm:t>
        <a:bodyPr/>
        <a:lstStyle/>
        <a:p>
          <a:r>
            <a:rPr lang="en-PH" dirty="0"/>
            <a:t>Feature Selection</a:t>
          </a:r>
        </a:p>
      </dgm:t>
    </dgm:pt>
    <dgm:pt modelId="{DF771F37-9E17-4132-B13A-4A4FAE8E57EB}" type="parTrans" cxnId="{697313E9-A07D-4AB9-9D72-BED490632423}">
      <dgm:prSet/>
      <dgm:spPr/>
      <dgm:t>
        <a:bodyPr/>
        <a:lstStyle/>
        <a:p>
          <a:endParaRPr lang="en-PH"/>
        </a:p>
      </dgm:t>
    </dgm:pt>
    <dgm:pt modelId="{B7AFD030-3A9C-4CB8-9784-798573634DCD}" type="sibTrans" cxnId="{697313E9-A07D-4AB9-9D72-BED490632423}">
      <dgm:prSet/>
      <dgm:spPr/>
      <dgm:t>
        <a:bodyPr/>
        <a:lstStyle/>
        <a:p>
          <a:endParaRPr lang="en-PH"/>
        </a:p>
      </dgm:t>
    </dgm:pt>
    <dgm:pt modelId="{9607CF5D-6EEB-4E66-A03C-20E6B4117325}">
      <dgm:prSet phldrT="[Text]"/>
      <dgm:spPr/>
      <dgm:t>
        <a:bodyPr/>
        <a:lstStyle/>
        <a:p>
          <a:r>
            <a:rPr lang="en-PH" dirty="0"/>
            <a:t>Data Partitioning</a:t>
          </a:r>
        </a:p>
      </dgm:t>
    </dgm:pt>
    <dgm:pt modelId="{48772321-0204-4C71-B156-6B903CD87F02}" type="parTrans" cxnId="{695B6711-CDC9-4B46-B355-3A012BF0215D}">
      <dgm:prSet/>
      <dgm:spPr/>
      <dgm:t>
        <a:bodyPr/>
        <a:lstStyle/>
        <a:p>
          <a:endParaRPr lang="en-PH"/>
        </a:p>
      </dgm:t>
    </dgm:pt>
    <dgm:pt modelId="{B0C9DE6B-2309-4783-AAC2-030E0DC24D9F}" type="sibTrans" cxnId="{695B6711-CDC9-4B46-B355-3A012BF0215D}">
      <dgm:prSet/>
      <dgm:spPr/>
      <dgm:t>
        <a:bodyPr/>
        <a:lstStyle/>
        <a:p>
          <a:endParaRPr lang="en-PH"/>
        </a:p>
      </dgm:t>
    </dgm:pt>
    <dgm:pt modelId="{98990476-80DC-43D7-96CE-5B906A5FF005}">
      <dgm:prSet phldrT="[Text]"/>
      <dgm:spPr/>
      <dgm:t>
        <a:bodyPr/>
        <a:lstStyle/>
        <a:p>
          <a:r>
            <a:rPr lang="en-PH" dirty="0"/>
            <a:t>Model Building</a:t>
          </a:r>
        </a:p>
      </dgm:t>
    </dgm:pt>
    <dgm:pt modelId="{3B747773-E399-46FA-9C1C-E3031ADE46E6}" type="parTrans" cxnId="{AB6BD9FC-EC18-43A3-B5D1-633F19CF64AE}">
      <dgm:prSet/>
      <dgm:spPr/>
      <dgm:t>
        <a:bodyPr/>
        <a:lstStyle/>
        <a:p>
          <a:endParaRPr lang="en-PH"/>
        </a:p>
      </dgm:t>
    </dgm:pt>
    <dgm:pt modelId="{608D538A-53BC-4EE7-91D3-ED2E61065D4F}" type="sibTrans" cxnId="{AB6BD9FC-EC18-43A3-B5D1-633F19CF64AE}">
      <dgm:prSet/>
      <dgm:spPr/>
      <dgm:t>
        <a:bodyPr/>
        <a:lstStyle/>
        <a:p>
          <a:endParaRPr lang="en-PH"/>
        </a:p>
      </dgm:t>
    </dgm:pt>
    <dgm:pt modelId="{71A74B2C-89BF-450E-B339-40C5C505B575}">
      <dgm:prSet phldrT="[Text]"/>
      <dgm:spPr/>
      <dgm:t>
        <a:bodyPr/>
        <a:lstStyle/>
        <a:p>
          <a:r>
            <a:rPr lang="en-PH" dirty="0"/>
            <a:t>Evaluate Model</a:t>
          </a:r>
        </a:p>
      </dgm:t>
    </dgm:pt>
    <dgm:pt modelId="{32EF78CE-DF4D-4801-8B98-FF1C0882E317}" type="parTrans" cxnId="{5EABFBFF-502A-4156-BDD2-AFBE30DF19E0}">
      <dgm:prSet/>
      <dgm:spPr/>
      <dgm:t>
        <a:bodyPr/>
        <a:lstStyle/>
        <a:p>
          <a:endParaRPr lang="en-PH"/>
        </a:p>
      </dgm:t>
    </dgm:pt>
    <dgm:pt modelId="{275E9870-46F5-43C9-B882-D63F3327C104}" type="sibTrans" cxnId="{5EABFBFF-502A-4156-BDD2-AFBE30DF19E0}">
      <dgm:prSet/>
      <dgm:spPr/>
      <dgm:t>
        <a:bodyPr/>
        <a:lstStyle/>
        <a:p>
          <a:endParaRPr lang="en-PH"/>
        </a:p>
      </dgm:t>
    </dgm:pt>
    <dgm:pt modelId="{1F044ACD-86C9-44DF-8536-679D06ED2F66}">
      <dgm:prSet phldrT="[Text]"/>
      <dgm:spPr/>
      <dgm:t>
        <a:bodyPr/>
        <a:lstStyle/>
        <a:p>
          <a:r>
            <a:rPr lang="en-PH" dirty="0"/>
            <a:t>Hyperparameter Tuning</a:t>
          </a:r>
        </a:p>
      </dgm:t>
    </dgm:pt>
    <dgm:pt modelId="{CA281623-A6CC-43CD-8503-0BB04BD47DFB}" type="parTrans" cxnId="{0B74F84A-ACA7-4BFF-9EE2-8E78CD87FE23}">
      <dgm:prSet/>
      <dgm:spPr/>
      <dgm:t>
        <a:bodyPr/>
        <a:lstStyle/>
        <a:p>
          <a:endParaRPr lang="en-PH"/>
        </a:p>
      </dgm:t>
    </dgm:pt>
    <dgm:pt modelId="{4F32BC39-F1F1-4060-BD3A-CE473BC8C3E9}" type="sibTrans" cxnId="{0B74F84A-ACA7-4BFF-9EE2-8E78CD87FE23}">
      <dgm:prSet/>
      <dgm:spPr/>
      <dgm:t>
        <a:bodyPr/>
        <a:lstStyle/>
        <a:p>
          <a:endParaRPr lang="en-PH"/>
        </a:p>
      </dgm:t>
    </dgm:pt>
    <dgm:pt modelId="{EF8837F2-FF33-4C28-821C-318652CF7CE9}">
      <dgm:prSet phldrT="[Text]"/>
      <dgm:spPr/>
      <dgm:t>
        <a:bodyPr/>
        <a:lstStyle/>
        <a:p>
          <a:r>
            <a:rPr lang="en-PH" dirty="0"/>
            <a:t>Compare Models &amp; Identify Best Performer</a:t>
          </a:r>
        </a:p>
      </dgm:t>
    </dgm:pt>
    <dgm:pt modelId="{608773AD-2EF3-4B9B-8D50-5051A3EA6689}" type="parTrans" cxnId="{5041DE7D-02AD-4D3B-AE05-1E861CE798E5}">
      <dgm:prSet/>
      <dgm:spPr/>
      <dgm:t>
        <a:bodyPr/>
        <a:lstStyle/>
        <a:p>
          <a:endParaRPr lang="en-PH"/>
        </a:p>
      </dgm:t>
    </dgm:pt>
    <dgm:pt modelId="{3DB09173-696C-479B-873E-A96F1F982068}" type="sibTrans" cxnId="{5041DE7D-02AD-4D3B-AE05-1E861CE798E5}">
      <dgm:prSet/>
      <dgm:spPr/>
      <dgm:t>
        <a:bodyPr/>
        <a:lstStyle/>
        <a:p>
          <a:endParaRPr lang="en-PH"/>
        </a:p>
      </dgm:t>
    </dgm:pt>
    <dgm:pt modelId="{A9931948-FFB0-4E64-BE96-B47DDAE744D5}">
      <dgm:prSet phldrT="[Text]"/>
      <dgm:spPr/>
      <dgm:t>
        <a:bodyPr/>
        <a:lstStyle/>
        <a:p>
          <a:r>
            <a:rPr lang="en-PH" dirty="0"/>
            <a:t>Deploy / Report Model</a:t>
          </a:r>
        </a:p>
      </dgm:t>
    </dgm:pt>
    <dgm:pt modelId="{373074EF-4C60-4E3D-B08C-243C2361A5EA}" type="parTrans" cxnId="{46D25391-F164-4F26-B212-62376701D1D3}">
      <dgm:prSet/>
      <dgm:spPr/>
      <dgm:t>
        <a:bodyPr/>
        <a:lstStyle/>
        <a:p>
          <a:endParaRPr lang="en-PH"/>
        </a:p>
      </dgm:t>
    </dgm:pt>
    <dgm:pt modelId="{5D6E7FCB-31AA-43DB-BC21-50D2F2A0948A}" type="sibTrans" cxnId="{46D25391-F164-4F26-B212-62376701D1D3}">
      <dgm:prSet/>
      <dgm:spPr/>
      <dgm:t>
        <a:bodyPr/>
        <a:lstStyle/>
        <a:p>
          <a:endParaRPr lang="en-PH"/>
        </a:p>
      </dgm:t>
    </dgm:pt>
    <dgm:pt modelId="{D1B9FCEB-AAF6-4226-A343-B776E97D8C8B}" type="pres">
      <dgm:prSet presAssocID="{1800F884-53EC-4799-B9EF-3160A150C236}" presName="Name0" presStyleCnt="0">
        <dgm:presLayoutVars>
          <dgm:dir/>
          <dgm:resizeHandles val="exact"/>
        </dgm:presLayoutVars>
      </dgm:prSet>
      <dgm:spPr/>
    </dgm:pt>
    <dgm:pt modelId="{D8AB917E-B4F1-4D7B-A971-C35716675764}" type="pres">
      <dgm:prSet presAssocID="{3E27E947-CC76-48D1-82DA-DA5078889D26}" presName="node" presStyleLbl="node1" presStyleIdx="0" presStyleCnt="8">
        <dgm:presLayoutVars>
          <dgm:bulletEnabled val="1"/>
        </dgm:presLayoutVars>
      </dgm:prSet>
      <dgm:spPr/>
    </dgm:pt>
    <dgm:pt modelId="{B10F6F23-4DAA-4958-8875-C82237D03688}" type="pres">
      <dgm:prSet presAssocID="{E9F4C24E-546C-488A-A33C-966048E24E95}" presName="sibTrans" presStyleLbl="sibTrans1D1" presStyleIdx="0" presStyleCnt="7"/>
      <dgm:spPr/>
    </dgm:pt>
    <dgm:pt modelId="{2B1E81C5-0B9F-4BF1-B2B6-80BA5A973179}" type="pres">
      <dgm:prSet presAssocID="{E9F4C24E-546C-488A-A33C-966048E24E95}" presName="connectorText" presStyleLbl="sibTrans1D1" presStyleIdx="0" presStyleCnt="7"/>
      <dgm:spPr/>
    </dgm:pt>
    <dgm:pt modelId="{7B91F062-5B58-4AA2-A45B-A16466ECD74B}" type="pres">
      <dgm:prSet presAssocID="{9EBD9AE6-3A9A-4362-B68A-5951B20EBEEA}" presName="node" presStyleLbl="node1" presStyleIdx="1" presStyleCnt="8">
        <dgm:presLayoutVars>
          <dgm:bulletEnabled val="1"/>
        </dgm:presLayoutVars>
      </dgm:prSet>
      <dgm:spPr/>
    </dgm:pt>
    <dgm:pt modelId="{0E974C31-8852-49FE-8D6F-AB930D0252DF}" type="pres">
      <dgm:prSet presAssocID="{B7AFD030-3A9C-4CB8-9784-798573634DCD}" presName="sibTrans" presStyleLbl="sibTrans1D1" presStyleIdx="1" presStyleCnt="7"/>
      <dgm:spPr/>
    </dgm:pt>
    <dgm:pt modelId="{236CF350-EBC1-40DD-8B06-DC8D90D20A80}" type="pres">
      <dgm:prSet presAssocID="{B7AFD030-3A9C-4CB8-9784-798573634DCD}" presName="connectorText" presStyleLbl="sibTrans1D1" presStyleIdx="1" presStyleCnt="7"/>
      <dgm:spPr/>
    </dgm:pt>
    <dgm:pt modelId="{107D7247-6E6C-4DAA-846E-8AF61B364C82}" type="pres">
      <dgm:prSet presAssocID="{9607CF5D-6EEB-4E66-A03C-20E6B4117325}" presName="node" presStyleLbl="node1" presStyleIdx="2" presStyleCnt="8">
        <dgm:presLayoutVars>
          <dgm:bulletEnabled val="1"/>
        </dgm:presLayoutVars>
      </dgm:prSet>
      <dgm:spPr/>
    </dgm:pt>
    <dgm:pt modelId="{02A5C0CF-1EC8-4A03-BA8E-98F16EDE3023}" type="pres">
      <dgm:prSet presAssocID="{B0C9DE6B-2309-4783-AAC2-030E0DC24D9F}" presName="sibTrans" presStyleLbl="sibTrans1D1" presStyleIdx="2" presStyleCnt="7"/>
      <dgm:spPr/>
    </dgm:pt>
    <dgm:pt modelId="{485BA44E-F20E-4206-982F-B901AD1E5994}" type="pres">
      <dgm:prSet presAssocID="{B0C9DE6B-2309-4783-AAC2-030E0DC24D9F}" presName="connectorText" presStyleLbl="sibTrans1D1" presStyleIdx="2" presStyleCnt="7"/>
      <dgm:spPr/>
    </dgm:pt>
    <dgm:pt modelId="{05C527EE-3927-4784-B6E7-745F1B743ADF}" type="pres">
      <dgm:prSet presAssocID="{98990476-80DC-43D7-96CE-5B906A5FF005}" presName="node" presStyleLbl="node1" presStyleIdx="3" presStyleCnt="8">
        <dgm:presLayoutVars>
          <dgm:bulletEnabled val="1"/>
        </dgm:presLayoutVars>
      </dgm:prSet>
      <dgm:spPr/>
    </dgm:pt>
    <dgm:pt modelId="{F4B7DB23-4B1A-4230-B6A9-DB02A25BC7D0}" type="pres">
      <dgm:prSet presAssocID="{608D538A-53BC-4EE7-91D3-ED2E61065D4F}" presName="sibTrans" presStyleLbl="sibTrans1D1" presStyleIdx="3" presStyleCnt="7"/>
      <dgm:spPr/>
    </dgm:pt>
    <dgm:pt modelId="{9FA58984-1566-47F9-AC64-DD8833900160}" type="pres">
      <dgm:prSet presAssocID="{608D538A-53BC-4EE7-91D3-ED2E61065D4F}" presName="connectorText" presStyleLbl="sibTrans1D1" presStyleIdx="3" presStyleCnt="7"/>
      <dgm:spPr/>
    </dgm:pt>
    <dgm:pt modelId="{D23E6A91-5A68-4AA0-BBD2-7056944FC21A}" type="pres">
      <dgm:prSet presAssocID="{71A74B2C-89BF-450E-B339-40C5C505B575}" presName="node" presStyleLbl="node1" presStyleIdx="4" presStyleCnt="8">
        <dgm:presLayoutVars>
          <dgm:bulletEnabled val="1"/>
        </dgm:presLayoutVars>
      </dgm:prSet>
      <dgm:spPr/>
    </dgm:pt>
    <dgm:pt modelId="{12BC32F0-7CD9-44EF-8726-EC365BE9181D}" type="pres">
      <dgm:prSet presAssocID="{275E9870-46F5-43C9-B882-D63F3327C104}" presName="sibTrans" presStyleLbl="sibTrans1D1" presStyleIdx="4" presStyleCnt="7"/>
      <dgm:spPr/>
    </dgm:pt>
    <dgm:pt modelId="{C4217D60-816B-4C43-9666-FC2080B6CF13}" type="pres">
      <dgm:prSet presAssocID="{275E9870-46F5-43C9-B882-D63F3327C104}" presName="connectorText" presStyleLbl="sibTrans1D1" presStyleIdx="4" presStyleCnt="7"/>
      <dgm:spPr/>
    </dgm:pt>
    <dgm:pt modelId="{77CA804F-F395-4847-8F2F-F4826AB73562}" type="pres">
      <dgm:prSet presAssocID="{1F044ACD-86C9-44DF-8536-679D06ED2F66}" presName="node" presStyleLbl="node1" presStyleIdx="5" presStyleCnt="8">
        <dgm:presLayoutVars>
          <dgm:bulletEnabled val="1"/>
        </dgm:presLayoutVars>
      </dgm:prSet>
      <dgm:spPr/>
    </dgm:pt>
    <dgm:pt modelId="{62DF9369-E5E4-4BE7-9368-BCD8EC994174}" type="pres">
      <dgm:prSet presAssocID="{4F32BC39-F1F1-4060-BD3A-CE473BC8C3E9}" presName="sibTrans" presStyleLbl="sibTrans1D1" presStyleIdx="5" presStyleCnt="7"/>
      <dgm:spPr/>
    </dgm:pt>
    <dgm:pt modelId="{038F018F-B8A1-4560-B61B-CE6DFBEAF3BD}" type="pres">
      <dgm:prSet presAssocID="{4F32BC39-F1F1-4060-BD3A-CE473BC8C3E9}" presName="connectorText" presStyleLbl="sibTrans1D1" presStyleIdx="5" presStyleCnt="7"/>
      <dgm:spPr/>
    </dgm:pt>
    <dgm:pt modelId="{5F48BC34-E402-47DE-9C58-68CB9E99F173}" type="pres">
      <dgm:prSet presAssocID="{EF8837F2-FF33-4C28-821C-318652CF7CE9}" presName="node" presStyleLbl="node1" presStyleIdx="6" presStyleCnt="8">
        <dgm:presLayoutVars>
          <dgm:bulletEnabled val="1"/>
        </dgm:presLayoutVars>
      </dgm:prSet>
      <dgm:spPr/>
    </dgm:pt>
    <dgm:pt modelId="{55233746-5349-4079-A622-35A1AA20D2ED}" type="pres">
      <dgm:prSet presAssocID="{3DB09173-696C-479B-873E-A96F1F982068}" presName="sibTrans" presStyleLbl="sibTrans1D1" presStyleIdx="6" presStyleCnt="7"/>
      <dgm:spPr/>
    </dgm:pt>
    <dgm:pt modelId="{3F314284-F82C-4C9A-8EC9-6D729449A10C}" type="pres">
      <dgm:prSet presAssocID="{3DB09173-696C-479B-873E-A96F1F982068}" presName="connectorText" presStyleLbl="sibTrans1D1" presStyleIdx="6" presStyleCnt="7"/>
      <dgm:spPr/>
    </dgm:pt>
    <dgm:pt modelId="{38373BED-C64B-463E-B09D-0259FA943B74}" type="pres">
      <dgm:prSet presAssocID="{A9931948-FFB0-4E64-BE96-B47DDAE744D5}" presName="node" presStyleLbl="node1" presStyleIdx="7" presStyleCnt="8">
        <dgm:presLayoutVars>
          <dgm:bulletEnabled val="1"/>
        </dgm:presLayoutVars>
      </dgm:prSet>
      <dgm:spPr/>
    </dgm:pt>
  </dgm:ptLst>
  <dgm:cxnLst>
    <dgm:cxn modelId="{A59F1E01-A7AC-4781-A309-E81B2E6806D9}" type="presOf" srcId="{9EBD9AE6-3A9A-4362-B68A-5951B20EBEEA}" destId="{7B91F062-5B58-4AA2-A45B-A16466ECD74B}" srcOrd="0" destOrd="0" presId="urn:microsoft.com/office/officeart/2005/8/layout/bProcess3"/>
    <dgm:cxn modelId="{695B6711-CDC9-4B46-B355-3A012BF0215D}" srcId="{1800F884-53EC-4799-B9EF-3160A150C236}" destId="{9607CF5D-6EEB-4E66-A03C-20E6B4117325}" srcOrd="2" destOrd="0" parTransId="{48772321-0204-4C71-B156-6B903CD87F02}" sibTransId="{B0C9DE6B-2309-4783-AAC2-030E0DC24D9F}"/>
    <dgm:cxn modelId="{52F8F62D-26A1-4870-B677-CFA76D29401F}" type="presOf" srcId="{A9931948-FFB0-4E64-BE96-B47DDAE744D5}" destId="{38373BED-C64B-463E-B09D-0259FA943B74}" srcOrd="0" destOrd="0" presId="urn:microsoft.com/office/officeart/2005/8/layout/bProcess3"/>
    <dgm:cxn modelId="{8FF1E137-5A85-47C4-95FE-974948E6C738}" type="presOf" srcId="{E9F4C24E-546C-488A-A33C-966048E24E95}" destId="{B10F6F23-4DAA-4958-8875-C82237D03688}" srcOrd="0" destOrd="0" presId="urn:microsoft.com/office/officeart/2005/8/layout/bProcess3"/>
    <dgm:cxn modelId="{E69E5C39-43CA-4EDF-B2D4-5AB676D5CA90}" type="presOf" srcId="{98990476-80DC-43D7-96CE-5B906A5FF005}" destId="{05C527EE-3927-4784-B6E7-745F1B743ADF}" srcOrd="0" destOrd="0" presId="urn:microsoft.com/office/officeart/2005/8/layout/bProcess3"/>
    <dgm:cxn modelId="{C179893E-2907-4294-B5E6-30F0BA965F75}" type="presOf" srcId="{1800F884-53EC-4799-B9EF-3160A150C236}" destId="{D1B9FCEB-AAF6-4226-A343-B776E97D8C8B}" srcOrd="0" destOrd="0" presId="urn:microsoft.com/office/officeart/2005/8/layout/bProcess3"/>
    <dgm:cxn modelId="{0D997761-8DEE-43C5-AA73-9C49C494F80E}" type="presOf" srcId="{B7AFD030-3A9C-4CB8-9784-798573634DCD}" destId="{236CF350-EBC1-40DD-8B06-DC8D90D20A80}" srcOrd="1" destOrd="0" presId="urn:microsoft.com/office/officeart/2005/8/layout/bProcess3"/>
    <dgm:cxn modelId="{21D36567-A9E0-4D15-A32B-67DBC78C839E}" type="presOf" srcId="{B7AFD030-3A9C-4CB8-9784-798573634DCD}" destId="{0E974C31-8852-49FE-8D6F-AB930D0252DF}" srcOrd="0" destOrd="0" presId="urn:microsoft.com/office/officeart/2005/8/layout/bProcess3"/>
    <dgm:cxn modelId="{A5DA734A-9054-458F-A59E-10CE6E368F96}" type="presOf" srcId="{3DB09173-696C-479B-873E-A96F1F982068}" destId="{3F314284-F82C-4C9A-8EC9-6D729449A10C}" srcOrd="1" destOrd="0" presId="urn:microsoft.com/office/officeart/2005/8/layout/bProcess3"/>
    <dgm:cxn modelId="{0B74F84A-ACA7-4BFF-9EE2-8E78CD87FE23}" srcId="{1800F884-53EC-4799-B9EF-3160A150C236}" destId="{1F044ACD-86C9-44DF-8536-679D06ED2F66}" srcOrd="5" destOrd="0" parTransId="{CA281623-A6CC-43CD-8503-0BB04BD47DFB}" sibTransId="{4F32BC39-F1F1-4060-BD3A-CE473BC8C3E9}"/>
    <dgm:cxn modelId="{B6CB0A75-B0A9-4F97-A631-20E364600EDE}" type="presOf" srcId="{608D538A-53BC-4EE7-91D3-ED2E61065D4F}" destId="{F4B7DB23-4B1A-4230-B6A9-DB02A25BC7D0}" srcOrd="0" destOrd="0" presId="urn:microsoft.com/office/officeart/2005/8/layout/bProcess3"/>
    <dgm:cxn modelId="{B54A9755-FF8D-4F6A-B694-33A8659DB734}" type="presOf" srcId="{4F32BC39-F1F1-4060-BD3A-CE473BC8C3E9}" destId="{62DF9369-E5E4-4BE7-9368-BCD8EC994174}" srcOrd="0" destOrd="0" presId="urn:microsoft.com/office/officeart/2005/8/layout/bProcess3"/>
    <dgm:cxn modelId="{8F82C67B-63EF-4134-8E78-1FBF9506DEDD}" type="presOf" srcId="{608D538A-53BC-4EE7-91D3-ED2E61065D4F}" destId="{9FA58984-1566-47F9-AC64-DD8833900160}" srcOrd="1" destOrd="0" presId="urn:microsoft.com/office/officeart/2005/8/layout/bProcess3"/>
    <dgm:cxn modelId="{1EBB637C-47DA-4473-82C7-F814A7C7B148}" type="presOf" srcId="{9607CF5D-6EEB-4E66-A03C-20E6B4117325}" destId="{107D7247-6E6C-4DAA-846E-8AF61B364C82}" srcOrd="0" destOrd="0" presId="urn:microsoft.com/office/officeart/2005/8/layout/bProcess3"/>
    <dgm:cxn modelId="{5041DE7D-02AD-4D3B-AE05-1E861CE798E5}" srcId="{1800F884-53EC-4799-B9EF-3160A150C236}" destId="{EF8837F2-FF33-4C28-821C-318652CF7CE9}" srcOrd="6" destOrd="0" parTransId="{608773AD-2EF3-4B9B-8D50-5051A3EA6689}" sibTransId="{3DB09173-696C-479B-873E-A96F1F982068}"/>
    <dgm:cxn modelId="{F82B6F8A-77D7-4BEB-821C-929137A4D067}" type="presOf" srcId="{E9F4C24E-546C-488A-A33C-966048E24E95}" destId="{2B1E81C5-0B9F-4BF1-B2B6-80BA5A973179}" srcOrd="1" destOrd="0" presId="urn:microsoft.com/office/officeart/2005/8/layout/bProcess3"/>
    <dgm:cxn modelId="{46D25391-F164-4F26-B212-62376701D1D3}" srcId="{1800F884-53EC-4799-B9EF-3160A150C236}" destId="{A9931948-FFB0-4E64-BE96-B47DDAE744D5}" srcOrd="7" destOrd="0" parTransId="{373074EF-4C60-4E3D-B08C-243C2361A5EA}" sibTransId="{5D6E7FCB-31AA-43DB-BC21-50D2F2A0948A}"/>
    <dgm:cxn modelId="{FE1C7F9F-1257-447D-AA15-4DA5EE71F9A9}" srcId="{1800F884-53EC-4799-B9EF-3160A150C236}" destId="{3E27E947-CC76-48D1-82DA-DA5078889D26}" srcOrd="0" destOrd="0" parTransId="{46B0CBDA-CE3B-4331-8338-5411A995EE06}" sibTransId="{E9F4C24E-546C-488A-A33C-966048E24E95}"/>
    <dgm:cxn modelId="{E0E479A9-AB48-400F-BBB9-6A0CC284851E}" type="presOf" srcId="{3DB09173-696C-479B-873E-A96F1F982068}" destId="{55233746-5349-4079-A622-35A1AA20D2ED}" srcOrd="0" destOrd="0" presId="urn:microsoft.com/office/officeart/2005/8/layout/bProcess3"/>
    <dgm:cxn modelId="{062A04B2-892D-4FB3-A5FB-669F06378C7A}" type="presOf" srcId="{275E9870-46F5-43C9-B882-D63F3327C104}" destId="{12BC32F0-7CD9-44EF-8726-EC365BE9181D}" srcOrd="0" destOrd="0" presId="urn:microsoft.com/office/officeart/2005/8/layout/bProcess3"/>
    <dgm:cxn modelId="{ADF990CF-9168-40E3-A0F3-7DCF4209E1EE}" type="presOf" srcId="{B0C9DE6B-2309-4783-AAC2-030E0DC24D9F}" destId="{02A5C0CF-1EC8-4A03-BA8E-98F16EDE3023}" srcOrd="0" destOrd="0" presId="urn:microsoft.com/office/officeart/2005/8/layout/bProcess3"/>
    <dgm:cxn modelId="{C4D3DFCF-E9C1-48A6-8215-8FD812660E75}" type="presOf" srcId="{4F32BC39-F1F1-4060-BD3A-CE473BC8C3E9}" destId="{038F018F-B8A1-4560-B61B-CE6DFBEAF3BD}" srcOrd="1" destOrd="0" presId="urn:microsoft.com/office/officeart/2005/8/layout/bProcess3"/>
    <dgm:cxn modelId="{CB139ED1-F1BA-44E5-B43A-02744AA369F6}" type="presOf" srcId="{71A74B2C-89BF-450E-B339-40C5C505B575}" destId="{D23E6A91-5A68-4AA0-BBD2-7056944FC21A}" srcOrd="0" destOrd="0" presId="urn:microsoft.com/office/officeart/2005/8/layout/bProcess3"/>
    <dgm:cxn modelId="{ACDA0DE6-EFC2-4133-8DA9-EC60B5A0BEB9}" type="presOf" srcId="{1F044ACD-86C9-44DF-8536-679D06ED2F66}" destId="{77CA804F-F395-4847-8F2F-F4826AB73562}" srcOrd="0" destOrd="0" presId="urn:microsoft.com/office/officeart/2005/8/layout/bProcess3"/>
    <dgm:cxn modelId="{697313E9-A07D-4AB9-9D72-BED490632423}" srcId="{1800F884-53EC-4799-B9EF-3160A150C236}" destId="{9EBD9AE6-3A9A-4362-B68A-5951B20EBEEA}" srcOrd="1" destOrd="0" parTransId="{DF771F37-9E17-4132-B13A-4A4FAE8E57EB}" sibTransId="{B7AFD030-3A9C-4CB8-9784-798573634DCD}"/>
    <dgm:cxn modelId="{FBBC74EC-42BD-4EEC-8848-67395307F664}" type="presOf" srcId="{B0C9DE6B-2309-4783-AAC2-030E0DC24D9F}" destId="{485BA44E-F20E-4206-982F-B901AD1E5994}" srcOrd="1" destOrd="0" presId="urn:microsoft.com/office/officeart/2005/8/layout/bProcess3"/>
    <dgm:cxn modelId="{F3B96EF8-AF0E-444F-BC49-9E9E2F0D8232}" type="presOf" srcId="{3E27E947-CC76-48D1-82DA-DA5078889D26}" destId="{D8AB917E-B4F1-4D7B-A971-C35716675764}" srcOrd="0" destOrd="0" presId="urn:microsoft.com/office/officeart/2005/8/layout/bProcess3"/>
    <dgm:cxn modelId="{60911BF9-6279-45E4-9388-D9D3DE43B9DF}" type="presOf" srcId="{275E9870-46F5-43C9-B882-D63F3327C104}" destId="{C4217D60-816B-4C43-9666-FC2080B6CF13}" srcOrd="1" destOrd="0" presId="urn:microsoft.com/office/officeart/2005/8/layout/bProcess3"/>
    <dgm:cxn modelId="{2CD983FA-A9B5-4375-BCBE-BC2B87261A4A}" type="presOf" srcId="{EF8837F2-FF33-4C28-821C-318652CF7CE9}" destId="{5F48BC34-E402-47DE-9C58-68CB9E99F173}" srcOrd="0" destOrd="0" presId="urn:microsoft.com/office/officeart/2005/8/layout/bProcess3"/>
    <dgm:cxn modelId="{AB6BD9FC-EC18-43A3-B5D1-633F19CF64AE}" srcId="{1800F884-53EC-4799-B9EF-3160A150C236}" destId="{98990476-80DC-43D7-96CE-5B906A5FF005}" srcOrd="3" destOrd="0" parTransId="{3B747773-E399-46FA-9C1C-E3031ADE46E6}" sibTransId="{608D538A-53BC-4EE7-91D3-ED2E61065D4F}"/>
    <dgm:cxn modelId="{5EABFBFF-502A-4156-BDD2-AFBE30DF19E0}" srcId="{1800F884-53EC-4799-B9EF-3160A150C236}" destId="{71A74B2C-89BF-450E-B339-40C5C505B575}" srcOrd="4" destOrd="0" parTransId="{32EF78CE-DF4D-4801-8B98-FF1C0882E317}" sibTransId="{275E9870-46F5-43C9-B882-D63F3327C104}"/>
    <dgm:cxn modelId="{2970BC92-0C42-44F0-955C-7DD2B33CA375}" type="presParOf" srcId="{D1B9FCEB-AAF6-4226-A343-B776E97D8C8B}" destId="{D8AB917E-B4F1-4D7B-A971-C35716675764}" srcOrd="0" destOrd="0" presId="urn:microsoft.com/office/officeart/2005/8/layout/bProcess3"/>
    <dgm:cxn modelId="{258D3E24-377A-4A80-AB2D-FA26D567D919}" type="presParOf" srcId="{D1B9FCEB-AAF6-4226-A343-B776E97D8C8B}" destId="{B10F6F23-4DAA-4958-8875-C82237D03688}" srcOrd="1" destOrd="0" presId="urn:microsoft.com/office/officeart/2005/8/layout/bProcess3"/>
    <dgm:cxn modelId="{894E1B47-C97D-4D75-9A33-4408BE592B93}" type="presParOf" srcId="{B10F6F23-4DAA-4958-8875-C82237D03688}" destId="{2B1E81C5-0B9F-4BF1-B2B6-80BA5A973179}" srcOrd="0" destOrd="0" presId="urn:microsoft.com/office/officeart/2005/8/layout/bProcess3"/>
    <dgm:cxn modelId="{23414CC5-02A2-48BE-93E6-C47C943157DE}" type="presParOf" srcId="{D1B9FCEB-AAF6-4226-A343-B776E97D8C8B}" destId="{7B91F062-5B58-4AA2-A45B-A16466ECD74B}" srcOrd="2" destOrd="0" presId="urn:microsoft.com/office/officeart/2005/8/layout/bProcess3"/>
    <dgm:cxn modelId="{D7D6E373-20E9-4B43-8C07-48C1394F04DF}" type="presParOf" srcId="{D1B9FCEB-AAF6-4226-A343-B776E97D8C8B}" destId="{0E974C31-8852-49FE-8D6F-AB930D0252DF}" srcOrd="3" destOrd="0" presId="urn:microsoft.com/office/officeart/2005/8/layout/bProcess3"/>
    <dgm:cxn modelId="{FBEE8C98-BD81-45A8-BEAA-37AEC69BB3EA}" type="presParOf" srcId="{0E974C31-8852-49FE-8D6F-AB930D0252DF}" destId="{236CF350-EBC1-40DD-8B06-DC8D90D20A80}" srcOrd="0" destOrd="0" presId="urn:microsoft.com/office/officeart/2005/8/layout/bProcess3"/>
    <dgm:cxn modelId="{FC4F125B-989E-4CE1-8ADA-DFBC4842F58D}" type="presParOf" srcId="{D1B9FCEB-AAF6-4226-A343-B776E97D8C8B}" destId="{107D7247-6E6C-4DAA-846E-8AF61B364C82}" srcOrd="4" destOrd="0" presId="urn:microsoft.com/office/officeart/2005/8/layout/bProcess3"/>
    <dgm:cxn modelId="{AD37774D-541C-4C25-AEC5-B8A7F5FC4677}" type="presParOf" srcId="{D1B9FCEB-AAF6-4226-A343-B776E97D8C8B}" destId="{02A5C0CF-1EC8-4A03-BA8E-98F16EDE3023}" srcOrd="5" destOrd="0" presId="urn:microsoft.com/office/officeart/2005/8/layout/bProcess3"/>
    <dgm:cxn modelId="{955F93EA-BAA3-4628-9CAD-5C7682486429}" type="presParOf" srcId="{02A5C0CF-1EC8-4A03-BA8E-98F16EDE3023}" destId="{485BA44E-F20E-4206-982F-B901AD1E5994}" srcOrd="0" destOrd="0" presId="urn:microsoft.com/office/officeart/2005/8/layout/bProcess3"/>
    <dgm:cxn modelId="{10849BC4-8494-4DA6-B8B5-C61940AB0C94}" type="presParOf" srcId="{D1B9FCEB-AAF6-4226-A343-B776E97D8C8B}" destId="{05C527EE-3927-4784-B6E7-745F1B743ADF}" srcOrd="6" destOrd="0" presId="urn:microsoft.com/office/officeart/2005/8/layout/bProcess3"/>
    <dgm:cxn modelId="{D5A2BDA3-1084-4133-A46B-815210370CC8}" type="presParOf" srcId="{D1B9FCEB-AAF6-4226-A343-B776E97D8C8B}" destId="{F4B7DB23-4B1A-4230-B6A9-DB02A25BC7D0}" srcOrd="7" destOrd="0" presId="urn:microsoft.com/office/officeart/2005/8/layout/bProcess3"/>
    <dgm:cxn modelId="{836A987F-A634-485F-9B2F-354891B0E6BB}" type="presParOf" srcId="{F4B7DB23-4B1A-4230-B6A9-DB02A25BC7D0}" destId="{9FA58984-1566-47F9-AC64-DD8833900160}" srcOrd="0" destOrd="0" presId="urn:microsoft.com/office/officeart/2005/8/layout/bProcess3"/>
    <dgm:cxn modelId="{9E071DD0-4BE1-431F-B81C-9D4EF3B17F37}" type="presParOf" srcId="{D1B9FCEB-AAF6-4226-A343-B776E97D8C8B}" destId="{D23E6A91-5A68-4AA0-BBD2-7056944FC21A}" srcOrd="8" destOrd="0" presId="urn:microsoft.com/office/officeart/2005/8/layout/bProcess3"/>
    <dgm:cxn modelId="{1BF2527B-A0E2-41DD-9410-1B062AC6DCBE}" type="presParOf" srcId="{D1B9FCEB-AAF6-4226-A343-B776E97D8C8B}" destId="{12BC32F0-7CD9-44EF-8726-EC365BE9181D}" srcOrd="9" destOrd="0" presId="urn:microsoft.com/office/officeart/2005/8/layout/bProcess3"/>
    <dgm:cxn modelId="{E7B5DDB4-2145-402F-B68B-D94248884B46}" type="presParOf" srcId="{12BC32F0-7CD9-44EF-8726-EC365BE9181D}" destId="{C4217D60-816B-4C43-9666-FC2080B6CF13}" srcOrd="0" destOrd="0" presId="urn:microsoft.com/office/officeart/2005/8/layout/bProcess3"/>
    <dgm:cxn modelId="{B070E327-51A7-4A3D-A969-2C9D666ADB14}" type="presParOf" srcId="{D1B9FCEB-AAF6-4226-A343-B776E97D8C8B}" destId="{77CA804F-F395-4847-8F2F-F4826AB73562}" srcOrd="10" destOrd="0" presId="urn:microsoft.com/office/officeart/2005/8/layout/bProcess3"/>
    <dgm:cxn modelId="{5C4ACDB6-EE0A-4697-8C21-53F1A6BDD76A}" type="presParOf" srcId="{D1B9FCEB-AAF6-4226-A343-B776E97D8C8B}" destId="{62DF9369-E5E4-4BE7-9368-BCD8EC994174}" srcOrd="11" destOrd="0" presId="urn:microsoft.com/office/officeart/2005/8/layout/bProcess3"/>
    <dgm:cxn modelId="{BB75CDF7-0517-4122-A53C-7AA9570289FF}" type="presParOf" srcId="{62DF9369-E5E4-4BE7-9368-BCD8EC994174}" destId="{038F018F-B8A1-4560-B61B-CE6DFBEAF3BD}" srcOrd="0" destOrd="0" presId="urn:microsoft.com/office/officeart/2005/8/layout/bProcess3"/>
    <dgm:cxn modelId="{4518BFBE-B696-4C9F-8123-A23647D4B133}" type="presParOf" srcId="{D1B9FCEB-AAF6-4226-A343-B776E97D8C8B}" destId="{5F48BC34-E402-47DE-9C58-68CB9E99F173}" srcOrd="12" destOrd="0" presId="urn:microsoft.com/office/officeart/2005/8/layout/bProcess3"/>
    <dgm:cxn modelId="{77460006-7E15-49F8-9BE3-B38921A46D0C}" type="presParOf" srcId="{D1B9FCEB-AAF6-4226-A343-B776E97D8C8B}" destId="{55233746-5349-4079-A622-35A1AA20D2ED}" srcOrd="13" destOrd="0" presId="urn:microsoft.com/office/officeart/2005/8/layout/bProcess3"/>
    <dgm:cxn modelId="{80E9C276-C10F-4980-93F0-3C3E6F422AD3}" type="presParOf" srcId="{55233746-5349-4079-A622-35A1AA20D2ED}" destId="{3F314284-F82C-4C9A-8EC9-6D729449A10C}" srcOrd="0" destOrd="0" presId="urn:microsoft.com/office/officeart/2005/8/layout/bProcess3"/>
    <dgm:cxn modelId="{9B3CCCCE-B400-479C-89EF-98C34AD3BEFD}" type="presParOf" srcId="{D1B9FCEB-AAF6-4226-A343-B776E97D8C8B}" destId="{38373BED-C64B-463E-B09D-0259FA943B74}" srcOrd="14"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D0A5D-306D-471C-87F4-43EA05B03BF3}">
      <dsp:nvSpPr>
        <dsp:cNvPr id="0" name=""/>
        <dsp:cNvSpPr/>
      </dsp:nvSpPr>
      <dsp:spPr>
        <a:xfrm>
          <a:off x="462848" y="1163353"/>
          <a:ext cx="1830461" cy="1600053"/>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8255" rIns="16510"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Data Retrieval</a:t>
          </a:r>
          <a:endParaRPr lang="en-PH" sz="1300" kern="1200" dirty="0"/>
        </a:p>
        <a:p>
          <a:pPr marL="114300" lvl="1" indent="-114300" algn="l" defTabSz="577850">
            <a:lnSpc>
              <a:spcPct val="90000"/>
            </a:lnSpc>
            <a:spcBef>
              <a:spcPct val="0"/>
            </a:spcBef>
            <a:spcAft>
              <a:spcPct val="15000"/>
            </a:spcAft>
            <a:buChar char="•"/>
          </a:pPr>
          <a:r>
            <a:rPr lang="en-US" sz="1300" kern="1200" dirty="0"/>
            <a:t>Data Wrangling</a:t>
          </a:r>
          <a:endParaRPr lang="en-PH" sz="1300" kern="1200" dirty="0"/>
        </a:p>
      </dsp:txBody>
      <dsp:txXfrm>
        <a:off x="920463" y="1403361"/>
        <a:ext cx="892349" cy="1120037"/>
      </dsp:txXfrm>
    </dsp:sp>
    <dsp:sp modelId="{6F13FB0D-908E-4016-95D6-0F528A6C4405}">
      <dsp:nvSpPr>
        <dsp:cNvPr id="0" name=""/>
        <dsp:cNvSpPr/>
      </dsp:nvSpPr>
      <dsp:spPr>
        <a:xfrm>
          <a:off x="5233" y="1505765"/>
          <a:ext cx="915230" cy="9152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SpaceX API</a:t>
          </a:r>
          <a:endParaRPr lang="en-PH" sz="1200" kern="1200" dirty="0"/>
        </a:p>
      </dsp:txBody>
      <dsp:txXfrm>
        <a:off x="139265" y="1639797"/>
        <a:ext cx="647166" cy="647166"/>
      </dsp:txXfrm>
    </dsp:sp>
    <dsp:sp modelId="{E4776B4D-6A25-4F94-9BF9-34276BA2B839}">
      <dsp:nvSpPr>
        <dsp:cNvPr id="0" name=""/>
        <dsp:cNvSpPr/>
      </dsp:nvSpPr>
      <dsp:spPr>
        <a:xfrm>
          <a:off x="2865329" y="1163353"/>
          <a:ext cx="1830461" cy="1600053"/>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8255" rIns="16510"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Data Retrieval</a:t>
          </a:r>
          <a:endParaRPr lang="en-PH" sz="1300" kern="1200" dirty="0"/>
        </a:p>
        <a:p>
          <a:pPr marL="114300" lvl="1" indent="-114300" algn="l" defTabSz="577850">
            <a:lnSpc>
              <a:spcPct val="90000"/>
            </a:lnSpc>
            <a:spcBef>
              <a:spcPct val="0"/>
            </a:spcBef>
            <a:spcAft>
              <a:spcPct val="15000"/>
            </a:spcAft>
            <a:buChar char="•"/>
          </a:pPr>
          <a:r>
            <a:rPr lang="en-US" sz="1300" kern="1200" dirty="0"/>
            <a:t>Data Wrangling</a:t>
          </a:r>
          <a:endParaRPr lang="en-PH" sz="1300" kern="1200" dirty="0"/>
        </a:p>
      </dsp:txBody>
      <dsp:txXfrm>
        <a:off x="3322944" y="1403361"/>
        <a:ext cx="892349" cy="1120037"/>
      </dsp:txXfrm>
    </dsp:sp>
    <dsp:sp modelId="{7A9A0AA8-8993-49E7-A2A5-88E8A4635FD8}">
      <dsp:nvSpPr>
        <dsp:cNvPr id="0" name=""/>
        <dsp:cNvSpPr/>
      </dsp:nvSpPr>
      <dsp:spPr>
        <a:xfrm>
          <a:off x="2407713" y="1505765"/>
          <a:ext cx="915230" cy="9152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Wikipedia</a:t>
          </a:r>
          <a:endParaRPr lang="en-PH" sz="1200" kern="1200" dirty="0"/>
        </a:p>
      </dsp:txBody>
      <dsp:txXfrm>
        <a:off x="2541745" y="1639797"/>
        <a:ext cx="647166" cy="647166"/>
      </dsp:txXfrm>
    </dsp:sp>
    <dsp:sp modelId="{64F438AD-691E-4FF4-9718-85535B2B4C0B}">
      <dsp:nvSpPr>
        <dsp:cNvPr id="0" name=""/>
        <dsp:cNvSpPr/>
      </dsp:nvSpPr>
      <dsp:spPr>
        <a:xfrm>
          <a:off x="5267809" y="1163353"/>
          <a:ext cx="1830461" cy="1600053"/>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8255" rIns="16510" bIns="825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Data Retrieval</a:t>
          </a:r>
          <a:endParaRPr lang="en-PH" sz="1300" kern="1200" dirty="0"/>
        </a:p>
        <a:p>
          <a:pPr marL="114300" lvl="1" indent="-114300" algn="l" defTabSz="577850">
            <a:lnSpc>
              <a:spcPct val="90000"/>
            </a:lnSpc>
            <a:spcBef>
              <a:spcPct val="0"/>
            </a:spcBef>
            <a:spcAft>
              <a:spcPct val="15000"/>
            </a:spcAft>
            <a:buChar char="•"/>
          </a:pPr>
          <a:r>
            <a:rPr lang="en-US" sz="1300" kern="1200" dirty="0"/>
            <a:t>Data Wrangling</a:t>
          </a:r>
          <a:endParaRPr lang="en-PH" sz="1300" kern="1200" dirty="0"/>
        </a:p>
      </dsp:txBody>
      <dsp:txXfrm>
        <a:off x="5725424" y="1403361"/>
        <a:ext cx="892349" cy="1120037"/>
      </dsp:txXfrm>
    </dsp:sp>
    <dsp:sp modelId="{37FF9CDD-4F76-41F9-A7D3-F8AC12CDA201}">
      <dsp:nvSpPr>
        <dsp:cNvPr id="0" name=""/>
        <dsp:cNvSpPr/>
      </dsp:nvSpPr>
      <dsp:spPr>
        <a:xfrm>
          <a:off x="4810194" y="1505765"/>
          <a:ext cx="915230" cy="9152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CSV / SQL</a:t>
          </a:r>
          <a:endParaRPr lang="en-PH" sz="1200" kern="1200" dirty="0"/>
        </a:p>
      </dsp:txBody>
      <dsp:txXfrm>
        <a:off x="4944226" y="1639797"/>
        <a:ext cx="647166" cy="647166"/>
      </dsp:txXfrm>
    </dsp:sp>
    <dsp:sp modelId="{BD58A0D8-A531-487A-B984-74E40739C521}">
      <dsp:nvSpPr>
        <dsp:cNvPr id="0" name=""/>
        <dsp:cNvSpPr/>
      </dsp:nvSpPr>
      <dsp:spPr>
        <a:xfrm>
          <a:off x="7670289" y="1163353"/>
          <a:ext cx="1830461" cy="1600053"/>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7CD50B-E9D3-40E1-BBD6-257B3F09A776}">
      <dsp:nvSpPr>
        <dsp:cNvPr id="0" name=""/>
        <dsp:cNvSpPr/>
      </dsp:nvSpPr>
      <dsp:spPr>
        <a:xfrm>
          <a:off x="7212674" y="1505765"/>
          <a:ext cx="915230" cy="9152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Unified Dataset</a:t>
          </a:r>
          <a:endParaRPr lang="en-PH" sz="1200" kern="1200" dirty="0"/>
        </a:p>
      </dsp:txBody>
      <dsp:txXfrm>
        <a:off x="7346706" y="1639797"/>
        <a:ext cx="647166" cy="647166"/>
      </dsp:txXfrm>
    </dsp:sp>
    <dsp:sp modelId="{1A1C633E-A5F7-4DDB-AE57-FD3E68F0D8B4}">
      <dsp:nvSpPr>
        <dsp:cNvPr id="0" name=""/>
        <dsp:cNvSpPr/>
      </dsp:nvSpPr>
      <dsp:spPr>
        <a:xfrm>
          <a:off x="10072770" y="1163353"/>
          <a:ext cx="1830461" cy="1600053"/>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CF8122-34AF-41F1-B3A6-93FD50A39905}">
      <dsp:nvSpPr>
        <dsp:cNvPr id="0" name=""/>
        <dsp:cNvSpPr/>
      </dsp:nvSpPr>
      <dsp:spPr>
        <a:xfrm>
          <a:off x="9615155" y="1505765"/>
          <a:ext cx="915230" cy="9152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Analysis</a:t>
          </a:r>
          <a:endParaRPr lang="en-PH" sz="1200" kern="1200" dirty="0"/>
        </a:p>
      </dsp:txBody>
      <dsp:txXfrm>
        <a:off x="9749187" y="1639797"/>
        <a:ext cx="647166" cy="6471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DA1BD4-1032-4DAF-A456-81077DFFEB64}">
      <dsp:nvSpPr>
        <dsp:cNvPr id="0" name=""/>
        <dsp:cNvSpPr/>
      </dsp:nvSpPr>
      <dsp:spPr>
        <a:xfrm>
          <a:off x="2895978" y="566189"/>
          <a:ext cx="436400" cy="91440"/>
        </a:xfrm>
        <a:custGeom>
          <a:avLst/>
          <a:gdLst/>
          <a:ahLst/>
          <a:cxnLst/>
          <a:rect l="0" t="0" r="0" b="0"/>
          <a:pathLst>
            <a:path>
              <a:moveTo>
                <a:pt x="0" y="45720"/>
              </a:moveTo>
              <a:lnTo>
                <a:pt x="43640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3102503" y="609574"/>
        <a:ext cx="23350" cy="4670"/>
      </dsp:txXfrm>
    </dsp:sp>
    <dsp:sp modelId="{6BEA2C3C-10F9-4AE8-A4F1-F13BE7032162}">
      <dsp:nvSpPr>
        <dsp:cNvPr id="0" name=""/>
        <dsp:cNvSpPr/>
      </dsp:nvSpPr>
      <dsp:spPr>
        <a:xfrm>
          <a:off x="867339" y="2777"/>
          <a:ext cx="2030438" cy="12182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PH" sz="1800" kern="1200" dirty="0"/>
            <a:t>Import Libraries</a:t>
          </a:r>
        </a:p>
      </dsp:txBody>
      <dsp:txXfrm>
        <a:off x="867339" y="2777"/>
        <a:ext cx="2030438" cy="1218263"/>
      </dsp:txXfrm>
    </dsp:sp>
    <dsp:sp modelId="{A5FABE49-BFB6-4394-B46D-477F985790C5}">
      <dsp:nvSpPr>
        <dsp:cNvPr id="0" name=""/>
        <dsp:cNvSpPr/>
      </dsp:nvSpPr>
      <dsp:spPr>
        <a:xfrm>
          <a:off x="1882558" y="1219240"/>
          <a:ext cx="2497439" cy="436400"/>
        </a:xfrm>
        <a:custGeom>
          <a:avLst/>
          <a:gdLst/>
          <a:ahLst/>
          <a:cxnLst/>
          <a:rect l="0" t="0" r="0" b="0"/>
          <a:pathLst>
            <a:path>
              <a:moveTo>
                <a:pt x="2497439" y="0"/>
              </a:moveTo>
              <a:lnTo>
                <a:pt x="2497439" y="235300"/>
              </a:lnTo>
              <a:lnTo>
                <a:pt x="0" y="235300"/>
              </a:lnTo>
              <a:lnTo>
                <a:pt x="0" y="43640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3067760" y="1435106"/>
        <a:ext cx="127036" cy="4670"/>
      </dsp:txXfrm>
    </dsp:sp>
    <dsp:sp modelId="{C60688BD-8442-4D3E-BBFC-4AB24050B725}">
      <dsp:nvSpPr>
        <dsp:cNvPr id="0" name=""/>
        <dsp:cNvSpPr/>
      </dsp:nvSpPr>
      <dsp:spPr>
        <a:xfrm>
          <a:off x="3364778" y="2777"/>
          <a:ext cx="2030438" cy="12182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PH" sz="1800" kern="1200" dirty="0"/>
            <a:t>Send HTTP GET Request to SpaceX API Request</a:t>
          </a:r>
        </a:p>
      </dsp:txBody>
      <dsp:txXfrm>
        <a:off x="3364778" y="2777"/>
        <a:ext cx="2030438" cy="1218263"/>
      </dsp:txXfrm>
    </dsp:sp>
    <dsp:sp modelId="{7FB8F0B8-F3D6-48DA-BE82-E7DC295BF411}">
      <dsp:nvSpPr>
        <dsp:cNvPr id="0" name=""/>
        <dsp:cNvSpPr/>
      </dsp:nvSpPr>
      <dsp:spPr>
        <a:xfrm>
          <a:off x="2895978" y="2251452"/>
          <a:ext cx="436400" cy="91440"/>
        </a:xfrm>
        <a:custGeom>
          <a:avLst/>
          <a:gdLst/>
          <a:ahLst/>
          <a:cxnLst/>
          <a:rect l="0" t="0" r="0" b="0"/>
          <a:pathLst>
            <a:path>
              <a:moveTo>
                <a:pt x="0" y="45720"/>
              </a:moveTo>
              <a:lnTo>
                <a:pt x="43640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3102503" y="2294837"/>
        <a:ext cx="23350" cy="4670"/>
      </dsp:txXfrm>
    </dsp:sp>
    <dsp:sp modelId="{4810F416-17FF-45E6-9080-42D8037C2FA1}">
      <dsp:nvSpPr>
        <dsp:cNvPr id="0" name=""/>
        <dsp:cNvSpPr/>
      </dsp:nvSpPr>
      <dsp:spPr>
        <a:xfrm>
          <a:off x="867339" y="1688041"/>
          <a:ext cx="2030438" cy="12182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PH" sz="1800" kern="1200" dirty="0"/>
            <a:t>Receive JSON Response</a:t>
          </a:r>
        </a:p>
      </dsp:txBody>
      <dsp:txXfrm>
        <a:off x="867339" y="1688041"/>
        <a:ext cx="2030438" cy="1218263"/>
      </dsp:txXfrm>
    </dsp:sp>
    <dsp:sp modelId="{7AC3ED22-2BB2-4256-ADE1-79AD6076CD98}">
      <dsp:nvSpPr>
        <dsp:cNvPr id="0" name=""/>
        <dsp:cNvSpPr/>
      </dsp:nvSpPr>
      <dsp:spPr>
        <a:xfrm>
          <a:off x="1882558" y="2904504"/>
          <a:ext cx="2497439" cy="436400"/>
        </a:xfrm>
        <a:custGeom>
          <a:avLst/>
          <a:gdLst/>
          <a:ahLst/>
          <a:cxnLst/>
          <a:rect l="0" t="0" r="0" b="0"/>
          <a:pathLst>
            <a:path>
              <a:moveTo>
                <a:pt x="2497439" y="0"/>
              </a:moveTo>
              <a:lnTo>
                <a:pt x="2497439" y="235300"/>
              </a:lnTo>
              <a:lnTo>
                <a:pt x="0" y="235300"/>
              </a:lnTo>
              <a:lnTo>
                <a:pt x="0" y="43640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3067760" y="3120369"/>
        <a:ext cx="127036" cy="4670"/>
      </dsp:txXfrm>
    </dsp:sp>
    <dsp:sp modelId="{018753D1-AF26-4866-8E24-61D047EC1B75}">
      <dsp:nvSpPr>
        <dsp:cNvPr id="0" name=""/>
        <dsp:cNvSpPr/>
      </dsp:nvSpPr>
      <dsp:spPr>
        <a:xfrm>
          <a:off x="3364778" y="1688041"/>
          <a:ext cx="2030438" cy="12182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PH" sz="1800" kern="1200" dirty="0"/>
            <a:t>Parse JSON Data</a:t>
          </a:r>
        </a:p>
      </dsp:txBody>
      <dsp:txXfrm>
        <a:off x="3364778" y="1688041"/>
        <a:ext cx="2030438" cy="1218263"/>
      </dsp:txXfrm>
    </dsp:sp>
    <dsp:sp modelId="{D909C6BB-3C10-45E5-97EF-12A325B86701}">
      <dsp:nvSpPr>
        <dsp:cNvPr id="0" name=""/>
        <dsp:cNvSpPr/>
      </dsp:nvSpPr>
      <dsp:spPr>
        <a:xfrm>
          <a:off x="2895978" y="3936716"/>
          <a:ext cx="436400" cy="91440"/>
        </a:xfrm>
        <a:custGeom>
          <a:avLst/>
          <a:gdLst/>
          <a:ahLst/>
          <a:cxnLst/>
          <a:rect l="0" t="0" r="0" b="0"/>
          <a:pathLst>
            <a:path>
              <a:moveTo>
                <a:pt x="0" y="45720"/>
              </a:moveTo>
              <a:lnTo>
                <a:pt x="43640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3102503" y="3980101"/>
        <a:ext cx="23350" cy="4670"/>
      </dsp:txXfrm>
    </dsp:sp>
    <dsp:sp modelId="{E512DC0E-37EE-440E-AF6D-F23A19F78E9A}">
      <dsp:nvSpPr>
        <dsp:cNvPr id="0" name=""/>
        <dsp:cNvSpPr/>
      </dsp:nvSpPr>
      <dsp:spPr>
        <a:xfrm>
          <a:off x="867339" y="3373305"/>
          <a:ext cx="2030438" cy="12182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PH" sz="1800" kern="1200" dirty="0"/>
            <a:t>Convert Parsed Dat to </a:t>
          </a:r>
          <a:r>
            <a:rPr lang="en-PH" sz="1800" kern="1200" dirty="0" err="1"/>
            <a:t>DataFrame</a:t>
          </a:r>
          <a:endParaRPr lang="en-PH" sz="1800" kern="1200" dirty="0"/>
        </a:p>
      </dsp:txBody>
      <dsp:txXfrm>
        <a:off x="867339" y="3373305"/>
        <a:ext cx="2030438" cy="1218263"/>
      </dsp:txXfrm>
    </dsp:sp>
    <dsp:sp modelId="{44ED9014-53FF-47DD-972E-D877A915B473}">
      <dsp:nvSpPr>
        <dsp:cNvPr id="0" name=""/>
        <dsp:cNvSpPr/>
      </dsp:nvSpPr>
      <dsp:spPr>
        <a:xfrm>
          <a:off x="3364778" y="3373305"/>
          <a:ext cx="2030438" cy="121826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PH" sz="1800" kern="1200" dirty="0"/>
            <a:t>Store/Merge Data for Analysis</a:t>
          </a:r>
        </a:p>
      </dsp:txBody>
      <dsp:txXfrm>
        <a:off x="3364778" y="3373305"/>
        <a:ext cx="2030438" cy="12182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F6F23-4DAA-4958-8875-C82237D03688}">
      <dsp:nvSpPr>
        <dsp:cNvPr id="0" name=""/>
        <dsp:cNvSpPr/>
      </dsp:nvSpPr>
      <dsp:spPr>
        <a:xfrm>
          <a:off x="1631949" y="718502"/>
          <a:ext cx="344166" cy="91440"/>
        </a:xfrm>
        <a:custGeom>
          <a:avLst/>
          <a:gdLst/>
          <a:ahLst/>
          <a:cxnLst/>
          <a:rect l="0" t="0" r="0" b="0"/>
          <a:pathLst>
            <a:path>
              <a:moveTo>
                <a:pt x="0" y="45720"/>
              </a:moveTo>
              <a:lnTo>
                <a:pt x="3441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1794664" y="762348"/>
        <a:ext cx="18738" cy="3747"/>
      </dsp:txXfrm>
    </dsp:sp>
    <dsp:sp modelId="{D8AB917E-B4F1-4D7B-A971-C35716675764}">
      <dsp:nvSpPr>
        <dsp:cNvPr id="0" name=""/>
        <dsp:cNvSpPr/>
      </dsp:nvSpPr>
      <dsp:spPr>
        <a:xfrm>
          <a:off x="4328" y="275396"/>
          <a:ext cx="1629421" cy="977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PH" sz="1700" kern="1200" dirty="0"/>
            <a:t>Import Libraries</a:t>
          </a:r>
        </a:p>
      </dsp:txBody>
      <dsp:txXfrm>
        <a:off x="4328" y="275396"/>
        <a:ext cx="1629421" cy="977652"/>
      </dsp:txXfrm>
    </dsp:sp>
    <dsp:sp modelId="{B64D6AA7-BD53-494A-A31D-FAA88621F52F}">
      <dsp:nvSpPr>
        <dsp:cNvPr id="0" name=""/>
        <dsp:cNvSpPr/>
      </dsp:nvSpPr>
      <dsp:spPr>
        <a:xfrm>
          <a:off x="3636138" y="718502"/>
          <a:ext cx="344166" cy="91440"/>
        </a:xfrm>
        <a:custGeom>
          <a:avLst/>
          <a:gdLst/>
          <a:ahLst/>
          <a:cxnLst/>
          <a:rect l="0" t="0" r="0" b="0"/>
          <a:pathLst>
            <a:path>
              <a:moveTo>
                <a:pt x="0" y="45720"/>
              </a:moveTo>
              <a:lnTo>
                <a:pt x="3441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3798852" y="762348"/>
        <a:ext cx="18738" cy="3747"/>
      </dsp:txXfrm>
    </dsp:sp>
    <dsp:sp modelId="{3CC552BA-E361-4D4B-9D63-3EFE239531D0}">
      <dsp:nvSpPr>
        <dsp:cNvPr id="0" name=""/>
        <dsp:cNvSpPr/>
      </dsp:nvSpPr>
      <dsp:spPr>
        <a:xfrm>
          <a:off x="2008516" y="275396"/>
          <a:ext cx="1629421" cy="977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PH" sz="1700" kern="1200" dirty="0"/>
            <a:t>Send HTTP GET Request to Target URL</a:t>
          </a:r>
        </a:p>
      </dsp:txBody>
      <dsp:txXfrm>
        <a:off x="2008516" y="275396"/>
        <a:ext cx="1629421" cy="977652"/>
      </dsp:txXfrm>
    </dsp:sp>
    <dsp:sp modelId="{E627443F-BE68-4BDB-B278-D8365F0C0E4F}">
      <dsp:nvSpPr>
        <dsp:cNvPr id="0" name=""/>
        <dsp:cNvSpPr/>
      </dsp:nvSpPr>
      <dsp:spPr>
        <a:xfrm>
          <a:off x="819039" y="1251249"/>
          <a:ext cx="4008376" cy="344166"/>
        </a:xfrm>
        <a:custGeom>
          <a:avLst/>
          <a:gdLst/>
          <a:ahLst/>
          <a:cxnLst/>
          <a:rect l="0" t="0" r="0" b="0"/>
          <a:pathLst>
            <a:path>
              <a:moveTo>
                <a:pt x="4008376" y="0"/>
              </a:moveTo>
              <a:lnTo>
                <a:pt x="4008376" y="189183"/>
              </a:lnTo>
              <a:lnTo>
                <a:pt x="0" y="189183"/>
              </a:lnTo>
              <a:lnTo>
                <a:pt x="0" y="34416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2722581" y="1421458"/>
        <a:ext cx="201292" cy="3747"/>
      </dsp:txXfrm>
    </dsp:sp>
    <dsp:sp modelId="{04A1BA4E-F427-4034-93EC-7CAB3E6A252C}">
      <dsp:nvSpPr>
        <dsp:cNvPr id="0" name=""/>
        <dsp:cNvSpPr/>
      </dsp:nvSpPr>
      <dsp:spPr>
        <a:xfrm>
          <a:off x="4012705" y="275396"/>
          <a:ext cx="1629421" cy="977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PH" sz="1700" kern="1200" dirty="0"/>
            <a:t>Receive HTML Response</a:t>
          </a:r>
        </a:p>
      </dsp:txBody>
      <dsp:txXfrm>
        <a:off x="4012705" y="275396"/>
        <a:ext cx="1629421" cy="977652"/>
      </dsp:txXfrm>
    </dsp:sp>
    <dsp:sp modelId="{B1032C89-7C6B-492A-996F-BEF22A25B32E}">
      <dsp:nvSpPr>
        <dsp:cNvPr id="0" name=""/>
        <dsp:cNvSpPr/>
      </dsp:nvSpPr>
      <dsp:spPr>
        <a:xfrm>
          <a:off x="1631949" y="2070922"/>
          <a:ext cx="344166" cy="91440"/>
        </a:xfrm>
        <a:custGeom>
          <a:avLst/>
          <a:gdLst/>
          <a:ahLst/>
          <a:cxnLst/>
          <a:rect l="0" t="0" r="0" b="0"/>
          <a:pathLst>
            <a:path>
              <a:moveTo>
                <a:pt x="0" y="45720"/>
              </a:moveTo>
              <a:lnTo>
                <a:pt x="3441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1794664" y="2114768"/>
        <a:ext cx="18738" cy="3747"/>
      </dsp:txXfrm>
    </dsp:sp>
    <dsp:sp modelId="{4D5C400E-9D8F-46BB-9FAD-F24069F6E21E}">
      <dsp:nvSpPr>
        <dsp:cNvPr id="0" name=""/>
        <dsp:cNvSpPr/>
      </dsp:nvSpPr>
      <dsp:spPr>
        <a:xfrm>
          <a:off x="4328" y="1627816"/>
          <a:ext cx="1629421" cy="977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PH" sz="1700" kern="1200" dirty="0"/>
            <a:t>Parse HTML with </a:t>
          </a:r>
          <a:r>
            <a:rPr lang="en-PH" sz="1700" kern="1200" dirty="0" err="1"/>
            <a:t>BeautifulSoup</a:t>
          </a:r>
          <a:endParaRPr lang="en-PH" sz="1700" kern="1200" dirty="0"/>
        </a:p>
      </dsp:txBody>
      <dsp:txXfrm>
        <a:off x="4328" y="1627816"/>
        <a:ext cx="1629421" cy="977652"/>
      </dsp:txXfrm>
    </dsp:sp>
    <dsp:sp modelId="{8E098A60-1329-41A1-B355-F6992BA35AE2}">
      <dsp:nvSpPr>
        <dsp:cNvPr id="0" name=""/>
        <dsp:cNvSpPr/>
      </dsp:nvSpPr>
      <dsp:spPr>
        <a:xfrm>
          <a:off x="3636138" y="2070922"/>
          <a:ext cx="344166" cy="91440"/>
        </a:xfrm>
        <a:custGeom>
          <a:avLst/>
          <a:gdLst/>
          <a:ahLst/>
          <a:cxnLst/>
          <a:rect l="0" t="0" r="0" b="0"/>
          <a:pathLst>
            <a:path>
              <a:moveTo>
                <a:pt x="0" y="45720"/>
              </a:moveTo>
              <a:lnTo>
                <a:pt x="3441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3798852" y="2114768"/>
        <a:ext cx="18738" cy="3747"/>
      </dsp:txXfrm>
    </dsp:sp>
    <dsp:sp modelId="{1C2F13B5-B66B-4B06-8FCA-8037417CA416}">
      <dsp:nvSpPr>
        <dsp:cNvPr id="0" name=""/>
        <dsp:cNvSpPr/>
      </dsp:nvSpPr>
      <dsp:spPr>
        <a:xfrm>
          <a:off x="2008516" y="1627816"/>
          <a:ext cx="1629421" cy="977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PH" sz="1700" kern="1200" dirty="0"/>
            <a:t>Locate and Structure Extracted Data</a:t>
          </a:r>
        </a:p>
      </dsp:txBody>
      <dsp:txXfrm>
        <a:off x="2008516" y="1627816"/>
        <a:ext cx="1629421" cy="977652"/>
      </dsp:txXfrm>
    </dsp:sp>
    <dsp:sp modelId="{9B525889-644D-49E1-9237-1E77AF074D19}">
      <dsp:nvSpPr>
        <dsp:cNvPr id="0" name=""/>
        <dsp:cNvSpPr/>
      </dsp:nvSpPr>
      <dsp:spPr>
        <a:xfrm>
          <a:off x="819039" y="2603668"/>
          <a:ext cx="4008376" cy="344166"/>
        </a:xfrm>
        <a:custGeom>
          <a:avLst/>
          <a:gdLst/>
          <a:ahLst/>
          <a:cxnLst/>
          <a:rect l="0" t="0" r="0" b="0"/>
          <a:pathLst>
            <a:path>
              <a:moveTo>
                <a:pt x="4008376" y="0"/>
              </a:moveTo>
              <a:lnTo>
                <a:pt x="4008376" y="189183"/>
              </a:lnTo>
              <a:lnTo>
                <a:pt x="0" y="189183"/>
              </a:lnTo>
              <a:lnTo>
                <a:pt x="0" y="34416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2722581" y="2773878"/>
        <a:ext cx="201292" cy="3747"/>
      </dsp:txXfrm>
    </dsp:sp>
    <dsp:sp modelId="{5818C981-C95C-4168-9E13-6006130E2391}">
      <dsp:nvSpPr>
        <dsp:cNvPr id="0" name=""/>
        <dsp:cNvSpPr/>
      </dsp:nvSpPr>
      <dsp:spPr>
        <a:xfrm>
          <a:off x="4012705" y="1627816"/>
          <a:ext cx="1629421" cy="977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PH" sz="1700" kern="1200" dirty="0"/>
            <a:t>Convert Data into </a:t>
          </a:r>
          <a:r>
            <a:rPr lang="en-PH" sz="1700" kern="1200" dirty="0" err="1"/>
            <a:t>DataFrame</a:t>
          </a:r>
          <a:endParaRPr lang="en-PH" sz="1700" kern="1200" dirty="0"/>
        </a:p>
      </dsp:txBody>
      <dsp:txXfrm>
        <a:off x="4012705" y="1627816"/>
        <a:ext cx="1629421" cy="977652"/>
      </dsp:txXfrm>
    </dsp:sp>
    <dsp:sp modelId="{2C4CC68F-AE1E-415E-9DF9-BC99D4BA1025}">
      <dsp:nvSpPr>
        <dsp:cNvPr id="0" name=""/>
        <dsp:cNvSpPr/>
      </dsp:nvSpPr>
      <dsp:spPr>
        <a:xfrm>
          <a:off x="4328" y="2980235"/>
          <a:ext cx="1629421" cy="977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PH" sz="1700" kern="1200"/>
            <a:t>Store/Merge Data for Analysis</a:t>
          </a:r>
          <a:endParaRPr lang="en-PH" sz="1700" kern="1200" dirty="0"/>
        </a:p>
      </dsp:txBody>
      <dsp:txXfrm>
        <a:off x="4328" y="2980235"/>
        <a:ext cx="1629421" cy="9776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F6F23-4DAA-4958-8875-C82237D03688}">
      <dsp:nvSpPr>
        <dsp:cNvPr id="0" name=""/>
        <dsp:cNvSpPr/>
      </dsp:nvSpPr>
      <dsp:spPr>
        <a:xfrm>
          <a:off x="2606142" y="517127"/>
          <a:ext cx="399969" cy="91440"/>
        </a:xfrm>
        <a:custGeom>
          <a:avLst/>
          <a:gdLst/>
          <a:ahLst/>
          <a:cxnLst/>
          <a:rect l="0" t="0" r="0" b="0"/>
          <a:pathLst>
            <a:path>
              <a:moveTo>
                <a:pt x="0" y="45720"/>
              </a:moveTo>
              <a:lnTo>
                <a:pt x="39996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2795363" y="560694"/>
        <a:ext cx="21528" cy="4305"/>
      </dsp:txXfrm>
    </dsp:sp>
    <dsp:sp modelId="{D8AB917E-B4F1-4D7B-A971-C35716675764}">
      <dsp:nvSpPr>
        <dsp:cNvPr id="0" name=""/>
        <dsp:cNvSpPr/>
      </dsp:nvSpPr>
      <dsp:spPr>
        <a:xfrm>
          <a:off x="735900" y="1234"/>
          <a:ext cx="1872042" cy="11232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PH" sz="1500" kern="1200" dirty="0"/>
            <a:t>Import Libraries</a:t>
          </a:r>
        </a:p>
      </dsp:txBody>
      <dsp:txXfrm>
        <a:off x="735900" y="1234"/>
        <a:ext cx="1872042" cy="1123225"/>
      </dsp:txXfrm>
    </dsp:sp>
    <dsp:sp modelId="{86932218-92CC-4AB1-A40E-B110FAA96B20}">
      <dsp:nvSpPr>
        <dsp:cNvPr id="0" name=""/>
        <dsp:cNvSpPr/>
      </dsp:nvSpPr>
      <dsp:spPr>
        <a:xfrm>
          <a:off x="1671921" y="1122659"/>
          <a:ext cx="2302612" cy="399969"/>
        </a:xfrm>
        <a:custGeom>
          <a:avLst/>
          <a:gdLst/>
          <a:ahLst/>
          <a:cxnLst/>
          <a:rect l="0" t="0" r="0" b="0"/>
          <a:pathLst>
            <a:path>
              <a:moveTo>
                <a:pt x="2302612" y="0"/>
              </a:moveTo>
              <a:lnTo>
                <a:pt x="2302612" y="217084"/>
              </a:lnTo>
              <a:lnTo>
                <a:pt x="0" y="217084"/>
              </a:lnTo>
              <a:lnTo>
                <a:pt x="0" y="399969"/>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2764664" y="1320492"/>
        <a:ext cx="117126" cy="4305"/>
      </dsp:txXfrm>
    </dsp:sp>
    <dsp:sp modelId="{3CC552BA-E361-4D4B-9D63-3EFE239531D0}">
      <dsp:nvSpPr>
        <dsp:cNvPr id="0" name=""/>
        <dsp:cNvSpPr/>
      </dsp:nvSpPr>
      <dsp:spPr>
        <a:xfrm>
          <a:off x="3038512" y="1234"/>
          <a:ext cx="1872042" cy="11232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PH" sz="1500" kern="1200" dirty="0"/>
            <a:t>Merge Datasets from API, Web Scraping, and CSV</a:t>
          </a:r>
        </a:p>
      </dsp:txBody>
      <dsp:txXfrm>
        <a:off x="3038512" y="1234"/>
        <a:ext cx="1872042" cy="1123225"/>
      </dsp:txXfrm>
    </dsp:sp>
    <dsp:sp modelId="{583062B8-102A-4246-9CC4-355C0546653A}">
      <dsp:nvSpPr>
        <dsp:cNvPr id="0" name=""/>
        <dsp:cNvSpPr/>
      </dsp:nvSpPr>
      <dsp:spPr>
        <a:xfrm>
          <a:off x="2606142" y="2070922"/>
          <a:ext cx="399969" cy="91440"/>
        </a:xfrm>
        <a:custGeom>
          <a:avLst/>
          <a:gdLst/>
          <a:ahLst/>
          <a:cxnLst/>
          <a:rect l="0" t="0" r="0" b="0"/>
          <a:pathLst>
            <a:path>
              <a:moveTo>
                <a:pt x="0" y="45720"/>
              </a:moveTo>
              <a:lnTo>
                <a:pt x="39996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2795363" y="2114489"/>
        <a:ext cx="21528" cy="4305"/>
      </dsp:txXfrm>
    </dsp:sp>
    <dsp:sp modelId="{0AB7FA2E-D07B-4302-96FA-1E328FEFE2CB}">
      <dsp:nvSpPr>
        <dsp:cNvPr id="0" name=""/>
        <dsp:cNvSpPr/>
      </dsp:nvSpPr>
      <dsp:spPr>
        <a:xfrm>
          <a:off x="735900" y="1555029"/>
          <a:ext cx="1872042" cy="11232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PH" sz="1500" kern="1200" dirty="0"/>
            <a:t>Clean Data: Remove Duplicates, Handle Missing Values, Correct Data Types</a:t>
          </a:r>
        </a:p>
      </dsp:txBody>
      <dsp:txXfrm>
        <a:off x="735900" y="1555029"/>
        <a:ext cx="1872042" cy="1123225"/>
      </dsp:txXfrm>
    </dsp:sp>
    <dsp:sp modelId="{A4CD7566-1724-4FBD-B1BC-3CAB76C89823}">
      <dsp:nvSpPr>
        <dsp:cNvPr id="0" name=""/>
        <dsp:cNvSpPr/>
      </dsp:nvSpPr>
      <dsp:spPr>
        <a:xfrm>
          <a:off x="1671921" y="2676455"/>
          <a:ext cx="2302612" cy="399969"/>
        </a:xfrm>
        <a:custGeom>
          <a:avLst/>
          <a:gdLst/>
          <a:ahLst/>
          <a:cxnLst/>
          <a:rect l="0" t="0" r="0" b="0"/>
          <a:pathLst>
            <a:path>
              <a:moveTo>
                <a:pt x="2302612" y="0"/>
              </a:moveTo>
              <a:lnTo>
                <a:pt x="2302612" y="217084"/>
              </a:lnTo>
              <a:lnTo>
                <a:pt x="0" y="217084"/>
              </a:lnTo>
              <a:lnTo>
                <a:pt x="0" y="399969"/>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2764664" y="2874287"/>
        <a:ext cx="117126" cy="4305"/>
      </dsp:txXfrm>
    </dsp:sp>
    <dsp:sp modelId="{8F708CA3-540B-4B68-ABB7-DA526390D4A6}">
      <dsp:nvSpPr>
        <dsp:cNvPr id="0" name=""/>
        <dsp:cNvSpPr/>
      </dsp:nvSpPr>
      <dsp:spPr>
        <a:xfrm>
          <a:off x="3038512" y="1555029"/>
          <a:ext cx="1872042" cy="11232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PH" sz="1500" kern="1200" dirty="0"/>
            <a:t>Standardize Data: Rename Columns, format Dates, Normalize Categories</a:t>
          </a:r>
        </a:p>
      </dsp:txBody>
      <dsp:txXfrm>
        <a:off x="3038512" y="1555029"/>
        <a:ext cx="1872042" cy="1123225"/>
      </dsp:txXfrm>
    </dsp:sp>
    <dsp:sp modelId="{0C7DD1FC-0DBE-4D28-90C2-0CED3911808C}">
      <dsp:nvSpPr>
        <dsp:cNvPr id="0" name=""/>
        <dsp:cNvSpPr/>
      </dsp:nvSpPr>
      <dsp:spPr>
        <a:xfrm>
          <a:off x="2606142" y="3624717"/>
          <a:ext cx="399969" cy="91440"/>
        </a:xfrm>
        <a:custGeom>
          <a:avLst/>
          <a:gdLst/>
          <a:ahLst/>
          <a:cxnLst/>
          <a:rect l="0" t="0" r="0" b="0"/>
          <a:pathLst>
            <a:path>
              <a:moveTo>
                <a:pt x="0" y="45720"/>
              </a:moveTo>
              <a:lnTo>
                <a:pt x="39996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2795363" y="3668284"/>
        <a:ext cx="21528" cy="4305"/>
      </dsp:txXfrm>
    </dsp:sp>
    <dsp:sp modelId="{EA63B387-6A42-482A-9139-271EB5BAA50D}">
      <dsp:nvSpPr>
        <dsp:cNvPr id="0" name=""/>
        <dsp:cNvSpPr/>
      </dsp:nvSpPr>
      <dsp:spPr>
        <a:xfrm>
          <a:off x="735900" y="3108825"/>
          <a:ext cx="1872042" cy="11232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PH" sz="1500" kern="1200" dirty="0"/>
            <a:t>Perform Quality Checks: Validate Consistency Across Sources</a:t>
          </a:r>
        </a:p>
      </dsp:txBody>
      <dsp:txXfrm>
        <a:off x="735900" y="3108825"/>
        <a:ext cx="1872042" cy="1123225"/>
      </dsp:txXfrm>
    </dsp:sp>
    <dsp:sp modelId="{7B91F062-5B58-4AA2-A45B-A16466ECD74B}">
      <dsp:nvSpPr>
        <dsp:cNvPr id="0" name=""/>
        <dsp:cNvSpPr/>
      </dsp:nvSpPr>
      <dsp:spPr>
        <a:xfrm>
          <a:off x="3038512" y="3108825"/>
          <a:ext cx="1872042" cy="112322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PH" sz="1500" kern="1200" dirty="0"/>
            <a:t>Produce Final Clean Dataset For Analysis</a:t>
          </a:r>
        </a:p>
      </dsp:txBody>
      <dsp:txXfrm>
        <a:off x="3038512" y="3108825"/>
        <a:ext cx="1872042" cy="11232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F6F23-4DAA-4958-8875-C82237D03688}">
      <dsp:nvSpPr>
        <dsp:cNvPr id="0" name=""/>
        <dsp:cNvSpPr/>
      </dsp:nvSpPr>
      <dsp:spPr>
        <a:xfrm>
          <a:off x="1631949" y="718502"/>
          <a:ext cx="344166" cy="91440"/>
        </a:xfrm>
        <a:custGeom>
          <a:avLst/>
          <a:gdLst/>
          <a:ahLst/>
          <a:cxnLst/>
          <a:rect l="0" t="0" r="0" b="0"/>
          <a:pathLst>
            <a:path>
              <a:moveTo>
                <a:pt x="0" y="45720"/>
              </a:moveTo>
              <a:lnTo>
                <a:pt x="3441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1794664" y="762348"/>
        <a:ext cx="18738" cy="3747"/>
      </dsp:txXfrm>
    </dsp:sp>
    <dsp:sp modelId="{D8AB917E-B4F1-4D7B-A971-C35716675764}">
      <dsp:nvSpPr>
        <dsp:cNvPr id="0" name=""/>
        <dsp:cNvSpPr/>
      </dsp:nvSpPr>
      <dsp:spPr>
        <a:xfrm>
          <a:off x="4328" y="275396"/>
          <a:ext cx="1629421" cy="977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PH" sz="1500" kern="1200" dirty="0"/>
            <a:t>Import Libraries</a:t>
          </a:r>
        </a:p>
      </dsp:txBody>
      <dsp:txXfrm>
        <a:off x="4328" y="275396"/>
        <a:ext cx="1629421" cy="977652"/>
      </dsp:txXfrm>
    </dsp:sp>
    <dsp:sp modelId="{0E974C31-8852-49FE-8D6F-AB930D0252DF}">
      <dsp:nvSpPr>
        <dsp:cNvPr id="0" name=""/>
        <dsp:cNvSpPr/>
      </dsp:nvSpPr>
      <dsp:spPr>
        <a:xfrm>
          <a:off x="3636138" y="718502"/>
          <a:ext cx="344166" cy="91440"/>
        </a:xfrm>
        <a:custGeom>
          <a:avLst/>
          <a:gdLst/>
          <a:ahLst/>
          <a:cxnLst/>
          <a:rect l="0" t="0" r="0" b="0"/>
          <a:pathLst>
            <a:path>
              <a:moveTo>
                <a:pt x="0" y="45720"/>
              </a:moveTo>
              <a:lnTo>
                <a:pt x="3441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3798852" y="762348"/>
        <a:ext cx="18738" cy="3747"/>
      </dsp:txXfrm>
    </dsp:sp>
    <dsp:sp modelId="{7B91F062-5B58-4AA2-A45B-A16466ECD74B}">
      <dsp:nvSpPr>
        <dsp:cNvPr id="0" name=""/>
        <dsp:cNvSpPr/>
      </dsp:nvSpPr>
      <dsp:spPr>
        <a:xfrm>
          <a:off x="2008516" y="275396"/>
          <a:ext cx="1629421" cy="977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PH" sz="1500" kern="1200" dirty="0"/>
            <a:t>Feature Selection</a:t>
          </a:r>
        </a:p>
      </dsp:txBody>
      <dsp:txXfrm>
        <a:off x="2008516" y="275396"/>
        <a:ext cx="1629421" cy="977652"/>
      </dsp:txXfrm>
    </dsp:sp>
    <dsp:sp modelId="{02A5C0CF-1EC8-4A03-BA8E-98F16EDE3023}">
      <dsp:nvSpPr>
        <dsp:cNvPr id="0" name=""/>
        <dsp:cNvSpPr/>
      </dsp:nvSpPr>
      <dsp:spPr>
        <a:xfrm>
          <a:off x="819039" y="1251249"/>
          <a:ext cx="4008376" cy="344166"/>
        </a:xfrm>
        <a:custGeom>
          <a:avLst/>
          <a:gdLst/>
          <a:ahLst/>
          <a:cxnLst/>
          <a:rect l="0" t="0" r="0" b="0"/>
          <a:pathLst>
            <a:path>
              <a:moveTo>
                <a:pt x="4008376" y="0"/>
              </a:moveTo>
              <a:lnTo>
                <a:pt x="4008376" y="189183"/>
              </a:lnTo>
              <a:lnTo>
                <a:pt x="0" y="189183"/>
              </a:lnTo>
              <a:lnTo>
                <a:pt x="0" y="34416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2722581" y="1421458"/>
        <a:ext cx="201292" cy="3747"/>
      </dsp:txXfrm>
    </dsp:sp>
    <dsp:sp modelId="{107D7247-6E6C-4DAA-846E-8AF61B364C82}">
      <dsp:nvSpPr>
        <dsp:cNvPr id="0" name=""/>
        <dsp:cNvSpPr/>
      </dsp:nvSpPr>
      <dsp:spPr>
        <a:xfrm>
          <a:off x="4012705" y="275396"/>
          <a:ext cx="1629421" cy="977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PH" sz="1500" kern="1200" dirty="0"/>
            <a:t>Data Partitioning</a:t>
          </a:r>
        </a:p>
      </dsp:txBody>
      <dsp:txXfrm>
        <a:off x="4012705" y="275396"/>
        <a:ext cx="1629421" cy="977652"/>
      </dsp:txXfrm>
    </dsp:sp>
    <dsp:sp modelId="{F4B7DB23-4B1A-4230-B6A9-DB02A25BC7D0}">
      <dsp:nvSpPr>
        <dsp:cNvPr id="0" name=""/>
        <dsp:cNvSpPr/>
      </dsp:nvSpPr>
      <dsp:spPr>
        <a:xfrm>
          <a:off x="1631949" y="2070922"/>
          <a:ext cx="344166" cy="91440"/>
        </a:xfrm>
        <a:custGeom>
          <a:avLst/>
          <a:gdLst/>
          <a:ahLst/>
          <a:cxnLst/>
          <a:rect l="0" t="0" r="0" b="0"/>
          <a:pathLst>
            <a:path>
              <a:moveTo>
                <a:pt x="0" y="45720"/>
              </a:moveTo>
              <a:lnTo>
                <a:pt x="3441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1794664" y="2114768"/>
        <a:ext cx="18738" cy="3747"/>
      </dsp:txXfrm>
    </dsp:sp>
    <dsp:sp modelId="{05C527EE-3927-4784-B6E7-745F1B743ADF}">
      <dsp:nvSpPr>
        <dsp:cNvPr id="0" name=""/>
        <dsp:cNvSpPr/>
      </dsp:nvSpPr>
      <dsp:spPr>
        <a:xfrm>
          <a:off x="4328" y="1627816"/>
          <a:ext cx="1629421" cy="977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PH" sz="1500" kern="1200" dirty="0"/>
            <a:t>Model Building</a:t>
          </a:r>
        </a:p>
      </dsp:txBody>
      <dsp:txXfrm>
        <a:off x="4328" y="1627816"/>
        <a:ext cx="1629421" cy="977652"/>
      </dsp:txXfrm>
    </dsp:sp>
    <dsp:sp modelId="{12BC32F0-7CD9-44EF-8726-EC365BE9181D}">
      <dsp:nvSpPr>
        <dsp:cNvPr id="0" name=""/>
        <dsp:cNvSpPr/>
      </dsp:nvSpPr>
      <dsp:spPr>
        <a:xfrm>
          <a:off x="3636138" y="2070922"/>
          <a:ext cx="344166" cy="91440"/>
        </a:xfrm>
        <a:custGeom>
          <a:avLst/>
          <a:gdLst/>
          <a:ahLst/>
          <a:cxnLst/>
          <a:rect l="0" t="0" r="0" b="0"/>
          <a:pathLst>
            <a:path>
              <a:moveTo>
                <a:pt x="0" y="45720"/>
              </a:moveTo>
              <a:lnTo>
                <a:pt x="3441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3798852" y="2114768"/>
        <a:ext cx="18738" cy="3747"/>
      </dsp:txXfrm>
    </dsp:sp>
    <dsp:sp modelId="{D23E6A91-5A68-4AA0-BBD2-7056944FC21A}">
      <dsp:nvSpPr>
        <dsp:cNvPr id="0" name=""/>
        <dsp:cNvSpPr/>
      </dsp:nvSpPr>
      <dsp:spPr>
        <a:xfrm>
          <a:off x="2008516" y="1627816"/>
          <a:ext cx="1629421" cy="977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PH" sz="1500" kern="1200" dirty="0"/>
            <a:t>Evaluate Model</a:t>
          </a:r>
        </a:p>
      </dsp:txBody>
      <dsp:txXfrm>
        <a:off x="2008516" y="1627816"/>
        <a:ext cx="1629421" cy="977652"/>
      </dsp:txXfrm>
    </dsp:sp>
    <dsp:sp modelId="{62DF9369-E5E4-4BE7-9368-BCD8EC994174}">
      <dsp:nvSpPr>
        <dsp:cNvPr id="0" name=""/>
        <dsp:cNvSpPr/>
      </dsp:nvSpPr>
      <dsp:spPr>
        <a:xfrm>
          <a:off x="819039" y="2603668"/>
          <a:ext cx="4008376" cy="344166"/>
        </a:xfrm>
        <a:custGeom>
          <a:avLst/>
          <a:gdLst/>
          <a:ahLst/>
          <a:cxnLst/>
          <a:rect l="0" t="0" r="0" b="0"/>
          <a:pathLst>
            <a:path>
              <a:moveTo>
                <a:pt x="4008376" y="0"/>
              </a:moveTo>
              <a:lnTo>
                <a:pt x="4008376" y="189183"/>
              </a:lnTo>
              <a:lnTo>
                <a:pt x="0" y="189183"/>
              </a:lnTo>
              <a:lnTo>
                <a:pt x="0" y="34416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2722581" y="2773878"/>
        <a:ext cx="201292" cy="3747"/>
      </dsp:txXfrm>
    </dsp:sp>
    <dsp:sp modelId="{77CA804F-F395-4847-8F2F-F4826AB73562}">
      <dsp:nvSpPr>
        <dsp:cNvPr id="0" name=""/>
        <dsp:cNvSpPr/>
      </dsp:nvSpPr>
      <dsp:spPr>
        <a:xfrm>
          <a:off x="4012705" y="1627816"/>
          <a:ext cx="1629421" cy="977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PH" sz="1500" kern="1200" dirty="0"/>
            <a:t>Hyperparameter Tuning</a:t>
          </a:r>
        </a:p>
      </dsp:txBody>
      <dsp:txXfrm>
        <a:off x="4012705" y="1627816"/>
        <a:ext cx="1629421" cy="977652"/>
      </dsp:txXfrm>
    </dsp:sp>
    <dsp:sp modelId="{55233746-5349-4079-A622-35A1AA20D2ED}">
      <dsp:nvSpPr>
        <dsp:cNvPr id="0" name=""/>
        <dsp:cNvSpPr/>
      </dsp:nvSpPr>
      <dsp:spPr>
        <a:xfrm>
          <a:off x="1631949" y="3423342"/>
          <a:ext cx="344166" cy="91440"/>
        </a:xfrm>
        <a:custGeom>
          <a:avLst/>
          <a:gdLst/>
          <a:ahLst/>
          <a:cxnLst/>
          <a:rect l="0" t="0" r="0" b="0"/>
          <a:pathLst>
            <a:path>
              <a:moveTo>
                <a:pt x="0" y="45720"/>
              </a:moveTo>
              <a:lnTo>
                <a:pt x="344166"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PH" sz="500" kern="1200"/>
        </a:p>
      </dsp:txBody>
      <dsp:txXfrm>
        <a:off x="1794664" y="3467188"/>
        <a:ext cx="18738" cy="3747"/>
      </dsp:txXfrm>
    </dsp:sp>
    <dsp:sp modelId="{5F48BC34-E402-47DE-9C58-68CB9E99F173}">
      <dsp:nvSpPr>
        <dsp:cNvPr id="0" name=""/>
        <dsp:cNvSpPr/>
      </dsp:nvSpPr>
      <dsp:spPr>
        <a:xfrm>
          <a:off x="4328" y="2980235"/>
          <a:ext cx="1629421" cy="977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PH" sz="1500" kern="1200" dirty="0"/>
            <a:t>Compare Models &amp; Identify Best Performer</a:t>
          </a:r>
        </a:p>
      </dsp:txBody>
      <dsp:txXfrm>
        <a:off x="4328" y="2980235"/>
        <a:ext cx="1629421" cy="977652"/>
      </dsp:txXfrm>
    </dsp:sp>
    <dsp:sp modelId="{38373BED-C64B-463E-B09D-0259FA943B74}">
      <dsp:nvSpPr>
        <dsp:cNvPr id="0" name=""/>
        <dsp:cNvSpPr/>
      </dsp:nvSpPr>
      <dsp:spPr>
        <a:xfrm>
          <a:off x="2008516" y="2980235"/>
          <a:ext cx="1629421" cy="97765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PH" sz="1500" kern="1200" dirty="0"/>
            <a:t>Deploy / Report Model</a:t>
          </a:r>
        </a:p>
      </dsp:txBody>
      <dsp:txXfrm>
        <a:off x="2008516" y="2980235"/>
        <a:ext cx="1629421" cy="97765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rdtcamingawan/coursera/blob/main/labs-jupyter-spacex-Data%20wrangling.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dtcamingawan/coursera/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dtcamingawan/coursera/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dtcamingawan/coursera/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rdtcamingawan/coursera/blob/main/SpaceX_Machine%20Learning%20Prediction_Part_5.ipynb"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rdtcamingawan/coursera/blob/main/jupyter-labs-spacex-data-collection-api.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rdtcamingawan/coursera/blob/main/jupyter-labs-webscrap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15196"/>
            <a:ext cx="5325989" cy="4210377"/>
          </a:xfrm>
          <a:prstGeom prst="rect">
            <a:avLst/>
          </a:prstGeom>
        </p:spPr>
        <p:txBody>
          <a:bodyPr/>
          <a:lstStyle/>
          <a:p>
            <a:pPr>
              <a:buNone/>
            </a:pPr>
            <a:r>
              <a:rPr lang="en-PH" sz="2000" b="1" dirty="0"/>
              <a:t>Data Wrangling Process</a:t>
            </a:r>
            <a:endParaRPr lang="en-PH" sz="2000" dirty="0"/>
          </a:p>
          <a:p>
            <a:r>
              <a:rPr lang="en-PH" sz="1600" b="1" dirty="0"/>
              <a:t>Data Integration</a:t>
            </a:r>
            <a:r>
              <a:rPr lang="en-PH" sz="1600" dirty="0"/>
              <a:t> – Merged datasets from SpaceX API, Wikipedia scraping, and local CSV files.</a:t>
            </a:r>
          </a:p>
          <a:p>
            <a:r>
              <a:rPr lang="en-PH" sz="1600" b="1" dirty="0"/>
              <a:t>Data Cleaning</a:t>
            </a:r>
            <a:r>
              <a:rPr lang="en-PH" sz="1600" dirty="0"/>
              <a:t> – Removed duplicates, handled missing values, and corrected data types (e.g., converting strings to numeric).</a:t>
            </a:r>
          </a:p>
          <a:p>
            <a:r>
              <a:rPr lang="en-PH" sz="1600" b="1" dirty="0"/>
              <a:t>Data Standardization</a:t>
            </a:r>
            <a:r>
              <a:rPr lang="en-PH" sz="1600" dirty="0"/>
              <a:t> – Renamed columns for consistency, unified date/time formats, and normalized categorical labels.</a:t>
            </a:r>
          </a:p>
          <a:p>
            <a:r>
              <a:rPr lang="en-PH" sz="1600" b="1" dirty="0"/>
              <a:t>Quality Checks</a:t>
            </a:r>
            <a:r>
              <a:rPr lang="en-PH" sz="1600" dirty="0"/>
              <a:t> – Verified data accuracy and consistency by cross-referencing multiple sources.</a:t>
            </a:r>
          </a:p>
          <a:p>
            <a:r>
              <a:rPr lang="en-PH" sz="1600" b="1" dirty="0"/>
              <a:t>Final Dataset</a:t>
            </a:r>
            <a:r>
              <a:rPr lang="en-PH" sz="1600" dirty="0"/>
              <a:t> – Produced a clean, structured </a:t>
            </a:r>
            <a:r>
              <a:rPr lang="en-PH" sz="1600" dirty="0" err="1"/>
              <a:t>DataFrame</a:t>
            </a:r>
            <a:r>
              <a:rPr lang="en-PH" sz="1600" dirty="0"/>
              <a:t> ready for EDA and predictive modeling.</a:t>
            </a:r>
          </a:p>
          <a:p>
            <a:r>
              <a:rPr lang="en-PH" sz="1600" b="1" dirty="0" err="1"/>
              <a:t>Github</a:t>
            </a:r>
            <a:r>
              <a:rPr lang="en-PH" sz="1600" b="1" dirty="0"/>
              <a:t> Link: </a:t>
            </a:r>
            <a:r>
              <a:rPr lang="en-PH" sz="1600" b="1" dirty="0">
                <a:hlinkClick r:id="rId3"/>
              </a:rPr>
              <a:t>https://github.com/rdtcamingawan/coursera/blob/main/labs-jupyter-spacex-Data%20wrangling.ipynb</a:t>
            </a:r>
            <a:endParaRPr lang="en-PH" sz="1600" b="1"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44E160C0-6E6A-5FA4-AA17-70955C25A13F}"/>
              </a:ext>
            </a:extLst>
          </p:cNvPr>
          <p:cNvGraphicFramePr/>
          <p:nvPr>
            <p:extLst>
              <p:ext uri="{D42A27DB-BD31-4B8C-83A1-F6EECF244321}">
                <p14:modId xmlns:p14="http://schemas.microsoft.com/office/powerpoint/2010/main" val="3035216986"/>
              </p:ext>
            </p:extLst>
          </p:nvPr>
        </p:nvGraphicFramePr>
        <p:xfrm>
          <a:off x="5891544" y="1792288"/>
          <a:ext cx="5646455" cy="42332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buNone/>
            </a:pPr>
            <a:r>
              <a:rPr lang="en-PH" sz="2200" b="1" dirty="0"/>
              <a:t>Charts and Their Purpose:</a:t>
            </a:r>
            <a:endParaRPr lang="en-PH" sz="2200" dirty="0"/>
          </a:p>
          <a:p>
            <a:pPr marL="0" indent="0">
              <a:buNone/>
            </a:pPr>
            <a:r>
              <a:rPr lang="en-PH" sz="2000" dirty="0"/>
              <a:t>• </a:t>
            </a:r>
            <a:r>
              <a:rPr lang="en-PH" sz="2000" b="1" dirty="0"/>
              <a:t>Bar Charts</a:t>
            </a:r>
            <a:r>
              <a:rPr lang="en-PH" sz="2000" dirty="0"/>
              <a:t> – Compare categories (e.g., orbit types vs. success rates).</a:t>
            </a:r>
            <a:br>
              <a:rPr lang="en-PH" sz="2000" dirty="0"/>
            </a:br>
            <a:r>
              <a:rPr lang="en-PH" sz="2000" dirty="0"/>
              <a:t>• </a:t>
            </a:r>
            <a:r>
              <a:rPr lang="en-PH" sz="2000" b="1" dirty="0"/>
              <a:t>Scatter Plots</a:t>
            </a:r>
            <a:r>
              <a:rPr lang="en-PH" sz="2000" dirty="0"/>
              <a:t> – Show relationships between numerical variables (e.g., flight number vs. payload mass).</a:t>
            </a:r>
            <a:br>
              <a:rPr lang="en-PH" sz="2000" dirty="0"/>
            </a:br>
            <a:r>
              <a:rPr lang="en-PH" sz="2000" dirty="0"/>
              <a:t>• </a:t>
            </a:r>
            <a:r>
              <a:rPr lang="en-PH" sz="2000" b="1" dirty="0"/>
              <a:t>Histograms</a:t>
            </a:r>
            <a:r>
              <a:rPr lang="en-PH" sz="2000" dirty="0"/>
              <a:t> – Reveal the distribution of continuous data (e.g., payload mass).</a:t>
            </a:r>
            <a:br>
              <a:rPr lang="en-PH" sz="2000" dirty="0"/>
            </a:br>
            <a:r>
              <a:rPr lang="en-PH" sz="2000" dirty="0"/>
              <a:t>• </a:t>
            </a:r>
            <a:r>
              <a:rPr lang="en-PH" sz="2000" b="1" dirty="0"/>
              <a:t>Line Plots</a:t>
            </a:r>
            <a:r>
              <a:rPr lang="en-PH" sz="2000" dirty="0"/>
              <a:t> – Track trends over time in launch performance.</a:t>
            </a:r>
          </a:p>
          <a:p>
            <a:endParaRPr lang="en-PH" sz="2000" dirty="0"/>
          </a:p>
          <a:p>
            <a:r>
              <a:rPr lang="en-PH" sz="2000" b="1" dirty="0" err="1"/>
              <a:t>Github</a:t>
            </a:r>
            <a:r>
              <a:rPr lang="en-PH" sz="2000" b="1" dirty="0"/>
              <a:t> Link: </a:t>
            </a:r>
            <a:r>
              <a:rPr lang="en-PH" sz="2000" b="1" dirty="0">
                <a:hlinkClick r:id="rId3"/>
              </a:rPr>
              <a:t>https://github.com/rdtcamingawan/coursera/blob/main/edadataviz.ipynb</a:t>
            </a:r>
            <a:endParaRPr lang="en-PH" sz="2000" b="1"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buNone/>
            </a:pPr>
            <a:r>
              <a:rPr lang="en-GB" sz="2200" b="1" dirty="0"/>
              <a:t>SQL Queries:</a:t>
            </a:r>
            <a:endParaRPr lang="en-GB" sz="2200" dirty="0"/>
          </a:p>
          <a:p>
            <a:pPr marL="0" indent="0">
              <a:buNone/>
            </a:pPr>
            <a:r>
              <a:rPr lang="en-GB" sz="2000" dirty="0"/>
              <a:t>• Selected launch records filtered by success and failure.</a:t>
            </a:r>
            <a:br>
              <a:rPr lang="en-GB" sz="2000" dirty="0"/>
            </a:br>
            <a:r>
              <a:rPr lang="en-GB" sz="2000" dirty="0"/>
              <a:t>• Aggregated data by orbit types and launch sites to compute counts and percentages.</a:t>
            </a:r>
            <a:br>
              <a:rPr lang="en-GB" sz="2000" dirty="0"/>
            </a:br>
            <a:r>
              <a:rPr lang="en-GB" sz="2000" dirty="0"/>
              <a:t>• Joined multiple tables to combine launch details with auxiliary information.</a:t>
            </a:r>
            <a:br>
              <a:rPr lang="en-GB" sz="2000" dirty="0"/>
            </a:br>
            <a:r>
              <a:rPr lang="en-GB" sz="2000" dirty="0"/>
              <a:t>• Grouped results by flight number to </a:t>
            </a:r>
            <a:r>
              <a:rPr lang="en-GB" sz="2000" dirty="0" err="1"/>
              <a:t>analyze</a:t>
            </a:r>
            <a:r>
              <a:rPr lang="en-GB" sz="2000" dirty="0"/>
              <a:t> trends over time.</a:t>
            </a:r>
            <a:br>
              <a:rPr lang="en-GB" sz="2000" dirty="0"/>
            </a:br>
            <a:r>
              <a:rPr lang="en-GB" sz="2000" dirty="0"/>
              <a:t>• Applied sorting and limiting to identify top-performing categories.</a:t>
            </a:r>
          </a:p>
          <a:p>
            <a:pPr marL="0" indent="0">
              <a:buNone/>
            </a:pPr>
            <a:endParaRPr lang="en-GB" sz="2000" dirty="0"/>
          </a:p>
          <a:p>
            <a:pPr marL="0" indent="0">
              <a:buNone/>
            </a:pPr>
            <a:r>
              <a:rPr lang="en-GB" sz="2000" dirty="0" err="1"/>
              <a:t>Github</a:t>
            </a:r>
            <a:r>
              <a:rPr lang="en-GB" sz="2000" dirty="0"/>
              <a:t> Link: </a:t>
            </a:r>
            <a:r>
              <a:rPr lang="en-GB" sz="2000" dirty="0">
                <a:hlinkClick r:id="rId3"/>
              </a:rPr>
              <a:t>https://github.com/rdtcamingawan/coursera/blob/main/jupyter-labs-eda-sql-coursera_sqllite.ipynb</a:t>
            </a:r>
            <a:endParaRPr lang="en-GB"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40493"/>
            <a:ext cx="10515600" cy="5173249"/>
          </a:xfrm>
          <a:prstGeom prst="rect">
            <a:avLst/>
          </a:prstGeom>
        </p:spPr>
        <p:txBody>
          <a:bodyPr>
            <a:normAutofit fontScale="70000" lnSpcReduction="20000"/>
          </a:bodyPr>
          <a:lstStyle/>
          <a:p>
            <a:pPr marL="0" indent="0">
              <a:lnSpc>
                <a:spcPct val="100000"/>
              </a:lnSpc>
              <a:spcBef>
                <a:spcPts val="1400"/>
              </a:spcBef>
              <a:buNone/>
            </a:pPr>
            <a:r>
              <a:rPr lang="en-US" sz="2600" b="1" dirty="0"/>
              <a:t>Map Objects Added</a:t>
            </a:r>
          </a:p>
          <a:p>
            <a:pPr>
              <a:lnSpc>
                <a:spcPct val="100000"/>
              </a:lnSpc>
              <a:spcBef>
                <a:spcPts val="1400"/>
              </a:spcBef>
            </a:pPr>
            <a:r>
              <a:rPr lang="en-GB" b="1" dirty="0"/>
              <a:t> </a:t>
            </a:r>
            <a:r>
              <a:rPr lang="en-GB" sz="1900" b="1" dirty="0"/>
              <a:t>Marker</a:t>
            </a:r>
          </a:p>
          <a:p>
            <a:pPr lvl="1">
              <a:lnSpc>
                <a:spcPct val="100000"/>
              </a:lnSpc>
              <a:spcBef>
                <a:spcPts val="1400"/>
              </a:spcBef>
            </a:pPr>
            <a:r>
              <a:rPr lang="en-GB" sz="1900" dirty="0"/>
              <a:t>Placed on each launch site to pinpoint its exact location.</a:t>
            </a:r>
          </a:p>
          <a:p>
            <a:pPr lvl="1">
              <a:lnSpc>
                <a:spcPct val="100000"/>
              </a:lnSpc>
              <a:spcBef>
                <a:spcPts val="1400"/>
              </a:spcBef>
            </a:pPr>
            <a:r>
              <a:rPr lang="en-GB" sz="1900" dirty="0"/>
              <a:t>Used to provide a clear, clickable reference for launch site information.</a:t>
            </a:r>
          </a:p>
          <a:p>
            <a:pPr>
              <a:lnSpc>
                <a:spcPct val="100000"/>
              </a:lnSpc>
              <a:spcBef>
                <a:spcPts val="1400"/>
              </a:spcBef>
            </a:pPr>
            <a:r>
              <a:rPr lang="en-GB" sz="1900" b="1" dirty="0"/>
              <a:t>Circle/</a:t>
            </a:r>
            <a:r>
              <a:rPr lang="en-GB" sz="1900" b="1" dirty="0" err="1"/>
              <a:t>CircleMarker</a:t>
            </a:r>
            <a:endParaRPr lang="en-GB" sz="1900" b="1" dirty="0"/>
          </a:p>
          <a:p>
            <a:pPr lvl="1">
              <a:lnSpc>
                <a:spcPct val="100000"/>
              </a:lnSpc>
              <a:spcBef>
                <a:spcPts val="1400"/>
              </a:spcBef>
            </a:pPr>
            <a:r>
              <a:rPr lang="en-GB" sz="1900" dirty="0"/>
              <a:t>Overlaid around each launch site to visualize proximity or potential impact radius.</a:t>
            </a:r>
          </a:p>
          <a:p>
            <a:pPr lvl="1">
              <a:lnSpc>
                <a:spcPct val="100000"/>
              </a:lnSpc>
              <a:spcBef>
                <a:spcPts val="1400"/>
              </a:spcBef>
            </a:pPr>
            <a:r>
              <a:rPr lang="en-GB" sz="1900" dirty="0"/>
              <a:t> Helped highlight areas within a certain distance of the launch pad.</a:t>
            </a:r>
          </a:p>
          <a:p>
            <a:pPr>
              <a:lnSpc>
                <a:spcPct val="100000"/>
              </a:lnSpc>
              <a:spcBef>
                <a:spcPts val="1400"/>
              </a:spcBef>
            </a:pPr>
            <a:r>
              <a:rPr lang="en-GB" sz="1900" b="1" dirty="0"/>
              <a:t>Line/Polyline</a:t>
            </a:r>
          </a:p>
          <a:p>
            <a:pPr lvl="1">
              <a:lnSpc>
                <a:spcPct val="100000"/>
              </a:lnSpc>
              <a:spcBef>
                <a:spcPts val="1400"/>
              </a:spcBef>
            </a:pPr>
            <a:r>
              <a:rPr lang="en-GB" sz="1900" dirty="0"/>
              <a:t>Drawn to measure and display distances (e.g., from a reference point like the coastline or a city to the launch site)</a:t>
            </a:r>
          </a:p>
          <a:p>
            <a:pPr lvl="1">
              <a:lnSpc>
                <a:spcPct val="100000"/>
              </a:lnSpc>
              <a:spcBef>
                <a:spcPts val="1400"/>
              </a:spcBef>
            </a:pPr>
            <a:r>
              <a:rPr lang="en-GB" sz="1900" dirty="0"/>
              <a:t>Allowed for a visual representation of travel paths or direct connections.</a:t>
            </a:r>
          </a:p>
          <a:p>
            <a:pPr marL="0" indent="0">
              <a:lnSpc>
                <a:spcPct val="100000"/>
              </a:lnSpc>
              <a:spcBef>
                <a:spcPts val="1400"/>
              </a:spcBef>
              <a:buNone/>
            </a:pPr>
            <a:r>
              <a:rPr lang="en-GB" sz="2000" b="1" dirty="0"/>
              <a:t>Reasons for Adding These Objects</a:t>
            </a:r>
          </a:p>
          <a:p>
            <a:pPr marL="0" indent="0">
              <a:lnSpc>
                <a:spcPct val="100000"/>
              </a:lnSpc>
              <a:spcBef>
                <a:spcPts val="1400"/>
              </a:spcBef>
              <a:buNone/>
            </a:pPr>
            <a:r>
              <a:rPr lang="en-GB" sz="2000" dirty="0"/>
              <a:t>• </a:t>
            </a:r>
            <a:r>
              <a:rPr lang="en-GB" sz="2000" b="1" dirty="0"/>
              <a:t>Markers</a:t>
            </a:r>
            <a:r>
              <a:rPr lang="en-GB" sz="2000" dirty="0"/>
              <a:t> – Offer a simple, intuitive way to identify and access details about each launch site.</a:t>
            </a:r>
          </a:p>
          <a:p>
            <a:pPr marL="0" indent="0">
              <a:lnSpc>
                <a:spcPct val="100000"/>
              </a:lnSpc>
              <a:spcBef>
                <a:spcPts val="1400"/>
              </a:spcBef>
              <a:buNone/>
            </a:pPr>
            <a:r>
              <a:rPr lang="en-GB" sz="2000" dirty="0"/>
              <a:t>• </a:t>
            </a:r>
            <a:r>
              <a:rPr lang="en-GB" sz="2000" b="1" dirty="0"/>
              <a:t>Circles/</a:t>
            </a:r>
            <a:r>
              <a:rPr lang="en-GB" sz="2000" b="1" dirty="0" err="1"/>
              <a:t>CircleMarkers</a:t>
            </a:r>
            <a:r>
              <a:rPr lang="en-GB" sz="2000" dirty="0"/>
              <a:t> – Emphasize the geographic scope around a site, aiding in proximity-based analyses.</a:t>
            </a:r>
          </a:p>
          <a:p>
            <a:pPr marL="0" indent="0">
              <a:lnSpc>
                <a:spcPct val="100000"/>
              </a:lnSpc>
              <a:spcBef>
                <a:spcPts val="1400"/>
              </a:spcBef>
              <a:buNone/>
            </a:pPr>
            <a:r>
              <a:rPr lang="en-GB" sz="2000" dirty="0"/>
              <a:t>• </a:t>
            </a:r>
            <a:r>
              <a:rPr lang="en-GB" sz="2000" b="1" dirty="0"/>
              <a:t>Lines/Polylines </a:t>
            </a:r>
            <a:r>
              <a:rPr lang="en-GB" sz="2000" dirty="0"/>
              <a:t>– Illustrate distances or routes, enabling quick visual understanding of spatial relationships.</a:t>
            </a:r>
          </a:p>
          <a:p>
            <a:pPr marL="0" indent="0">
              <a:lnSpc>
                <a:spcPct val="100000"/>
              </a:lnSpc>
              <a:spcBef>
                <a:spcPts val="1400"/>
              </a:spcBef>
              <a:buNone/>
            </a:pPr>
            <a:r>
              <a:rPr lang="en-GB" sz="2000" b="1" dirty="0" err="1"/>
              <a:t>Github</a:t>
            </a:r>
            <a:r>
              <a:rPr lang="en-GB" sz="2000" b="1" dirty="0"/>
              <a:t> Link</a:t>
            </a:r>
            <a:r>
              <a:rPr lang="en-GB" sz="2000" dirty="0"/>
              <a:t>: </a:t>
            </a:r>
            <a:r>
              <a:rPr lang="en-GB" sz="2000" dirty="0">
                <a:hlinkClick r:id="rId3"/>
              </a:rPr>
              <a:t>https://github.com/rdtcamingawan/coursera/blob/main/lab_jupyter_launch_site_location.ipynb</a:t>
            </a:r>
            <a:endParaRPr lang="en-GB" sz="2000" dirty="0"/>
          </a:p>
          <a:p>
            <a:pPr>
              <a:lnSpc>
                <a:spcPct val="100000"/>
              </a:lnSpc>
              <a:spcBef>
                <a:spcPts val="1400"/>
              </a:spcBef>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55000" lnSpcReduction="20000"/>
          </a:bodyPr>
          <a:lstStyle/>
          <a:p>
            <a:pPr marL="0" indent="0">
              <a:buNone/>
            </a:pPr>
            <a:r>
              <a:rPr lang="en-GB" sz="3600" b="1" dirty="0"/>
              <a:t>Plots/Graphs &amp; Interactions in the Dashboard</a:t>
            </a:r>
          </a:p>
          <a:p>
            <a:r>
              <a:rPr lang="en-GB" b="1" dirty="0"/>
              <a:t>Scatter Plot (Success vs. Payload Mass)</a:t>
            </a:r>
          </a:p>
          <a:p>
            <a:pPr lvl="1"/>
            <a:r>
              <a:rPr lang="en-GB" dirty="0"/>
              <a:t>Interactively filter by launch site or orbit type.</a:t>
            </a:r>
          </a:p>
          <a:p>
            <a:pPr lvl="1"/>
            <a:r>
              <a:rPr lang="en-GB" dirty="0"/>
              <a:t>Helps reveal how payload size correlates with launch success under different conditions.</a:t>
            </a:r>
          </a:p>
          <a:p>
            <a:r>
              <a:rPr lang="en-GB" b="1" dirty="0"/>
              <a:t>Bar Chart (Launch Success Counts)</a:t>
            </a:r>
          </a:p>
          <a:p>
            <a:pPr lvl="1"/>
            <a:r>
              <a:rPr lang="en-GB" dirty="0"/>
              <a:t>Provides a dropdown or radio button to select specific launch sites.</a:t>
            </a:r>
          </a:p>
          <a:p>
            <a:pPr lvl="1"/>
            <a:r>
              <a:rPr lang="en-GB" dirty="0"/>
              <a:t>Quickly compares success rates across multiple locations.</a:t>
            </a:r>
          </a:p>
          <a:p>
            <a:r>
              <a:rPr lang="en-GB" b="1" dirty="0"/>
              <a:t>Interactive Callbacks</a:t>
            </a:r>
          </a:p>
          <a:p>
            <a:pPr lvl="1"/>
            <a:r>
              <a:rPr lang="en-GB" dirty="0"/>
              <a:t>Update plots dynamically based on user inputs (e.g., site selection, orbit category).</a:t>
            </a:r>
          </a:p>
          <a:p>
            <a:pPr lvl="1"/>
            <a:r>
              <a:rPr lang="en-GB" dirty="0"/>
              <a:t>Enables real-time data exploration without manually re-running code.</a:t>
            </a:r>
          </a:p>
          <a:p>
            <a:pPr lvl="1"/>
            <a:endParaRPr lang="en-GB" dirty="0"/>
          </a:p>
          <a:p>
            <a:r>
              <a:rPr lang="en-GB" b="1" dirty="0"/>
              <a:t>Why These Plots &amp; Interactions Were Added</a:t>
            </a:r>
          </a:p>
          <a:p>
            <a:r>
              <a:rPr lang="en-GB" b="1" dirty="0"/>
              <a:t>Insight Discovery </a:t>
            </a:r>
            <a:r>
              <a:rPr lang="en-GB" dirty="0"/>
              <a:t>– Users can isolate specific variables (payload range, orbit type, etc.) to see direct impacts on success rates.</a:t>
            </a:r>
          </a:p>
          <a:p>
            <a:r>
              <a:rPr lang="en-GB" dirty="0"/>
              <a:t> </a:t>
            </a:r>
            <a:r>
              <a:rPr lang="en-GB" b="1" dirty="0"/>
              <a:t>User Engagement </a:t>
            </a:r>
            <a:r>
              <a:rPr lang="en-GB" dirty="0"/>
              <a:t>– Interactive elements encourage deeper exploration, making the analysis more intuitive and revealing hidden patterns.</a:t>
            </a:r>
          </a:p>
          <a:p>
            <a:r>
              <a:rPr lang="en-GB" b="1" dirty="0"/>
              <a:t>Immediate Feedback </a:t>
            </a:r>
            <a:r>
              <a:rPr lang="en-GB" dirty="0"/>
              <a:t>– Real-time updates allow quick hypothesis testing (e.g., “Does a higher payload always reduce success?”) without leaving the dashboard.</a:t>
            </a:r>
          </a:p>
          <a:p>
            <a:endParaRPr lang="en-GB" dirty="0"/>
          </a:p>
          <a:p>
            <a:endParaRPr lang="en-GB" dirty="0"/>
          </a:p>
          <a:p>
            <a:endParaRPr lang="en-GB" dirty="0"/>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5417848" cy="5032375"/>
          </a:xfrm>
          <a:prstGeom prst="rect">
            <a:avLst/>
          </a:prstGeom>
        </p:spPr>
        <p:txBody>
          <a:bodyPr>
            <a:normAutofit fontScale="92500" lnSpcReduction="10000"/>
          </a:bodyPr>
          <a:lstStyle/>
          <a:p>
            <a:pPr>
              <a:buNone/>
            </a:pPr>
            <a:r>
              <a:rPr lang="en-PH" sz="2200" b="1" dirty="0"/>
              <a:t>Model Development Process</a:t>
            </a:r>
            <a:endParaRPr lang="en-PH" sz="2200" dirty="0"/>
          </a:p>
          <a:p>
            <a:pPr marL="0" indent="0">
              <a:buNone/>
            </a:pPr>
            <a:r>
              <a:rPr lang="en-PH" sz="2000" dirty="0"/>
              <a:t>• </a:t>
            </a:r>
            <a:r>
              <a:rPr lang="en-PH" sz="2000" b="1" dirty="0"/>
              <a:t>Feature Selection</a:t>
            </a:r>
            <a:r>
              <a:rPr lang="en-PH" sz="2000" dirty="0"/>
              <a:t> – Identified critical variables (e.g., orbit type, payload mass) that influence launch success.</a:t>
            </a:r>
            <a:br>
              <a:rPr lang="en-PH" sz="2000" dirty="0"/>
            </a:br>
            <a:r>
              <a:rPr lang="en-PH" sz="2000" dirty="0"/>
              <a:t>• </a:t>
            </a:r>
            <a:r>
              <a:rPr lang="en-PH" sz="2000" b="1" dirty="0"/>
              <a:t>Data Partitioning</a:t>
            </a:r>
            <a:r>
              <a:rPr lang="en-PH" sz="2000" dirty="0"/>
              <a:t> – Split data into training and testing sets to ensure unbiased evaluation.</a:t>
            </a:r>
            <a:br>
              <a:rPr lang="en-PH" sz="2000" dirty="0"/>
            </a:br>
            <a:r>
              <a:rPr lang="en-PH" sz="2000" dirty="0"/>
              <a:t>• </a:t>
            </a:r>
            <a:r>
              <a:rPr lang="en-PH" sz="2000" b="1" dirty="0"/>
              <a:t>Model Building</a:t>
            </a:r>
            <a:r>
              <a:rPr lang="en-PH" sz="2000" dirty="0"/>
              <a:t> – Trained multiple classification algorithms (e.g., Logistic Regression, Decision Tree).</a:t>
            </a:r>
            <a:br>
              <a:rPr lang="en-PH" sz="2000" dirty="0"/>
            </a:br>
            <a:r>
              <a:rPr lang="en-PH" sz="2000" dirty="0"/>
              <a:t>• </a:t>
            </a:r>
            <a:r>
              <a:rPr lang="en-PH" sz="2000" b="1" dirty="0"/>
              <a:t>Evaluation Metrics</a:t>
            </a:r>
            <a:r>
              <a:rPr lang="en-PH" sz="2000" dirty="0"/>
              <a:t> – Used accuracy, precision, recall, and F1-score to gauge model performance.</a:t>
            </a:r>
            <a:br>
              <a:rPr lang="en-PH" sz="2000" dirty="0"/>
            </a:br>
            <a:r>
              <a:rPr lang="en-PH" sz="2000" dirty="0"/>
              <a:t>• </a:t>
            </a:r>
            <a:r>
              <a:rPr lang="en-PH" sz="2000" b="1" dirty="0"/>
              <a:t>Hyperparameter Tuning</a:t>
            </a:r>
            <a:r>
              <a:rPr lang="en-PH" sz="2000" dirty="0"/>
              <a:t> – Employed grid or random search methods to refine parameters (e.g., max depth for Decision Trees).</a:t>
            </a:r>
            <a:br>
              <a:rPr lang="en-PH" sz="2000" dirty="0"/>
            </a:br>
            <a:r>
              <a:rPr lang="en-PH" sz="2000" dirty="0"/>
              <a:t>• </a:t>
            </a:r>
            <a:r>
              <a:rPr lang="en-PH" sz="2000" b="1" dirty="0"/>
              <a:t>Best Model Identification</a:t>
            </a:r>
            <a:r>
              <a:rPr lang="en-PH" sz="2000" dirty="0"/>
              <a:t> – Compared evaluation metrics across models and selected the highest-performing one.</a:t>
            </a:r>
          </a:p>
          <a:p>
            <a:pPr marL="0" indent="0">
              <a:buNone/>
            </a:pPr>
            <a:r>
              <a:rPr lang="en-PH" sz="2000" dirty="0" err="1"/>
              <a:t>Github</a:t>
            </a:r>
            <a:r>
              <a:rPr lang="en-PH" sz="2000" dirty="0"/>
              <a:t> Link: </a:t>
            </a:r>
            <a:r>
              <a:rPr lang="en-PH" sz="2000" dirty="0">
                <a:hlinkClick r:id="rId3"/>
              </a:rPr>
              <a:t>https://github.com/rdtcamingawan/coursera/blob/main/SpaceX_Machine%20Learning%20Prediction_Part_5.ipynb</a:t>
            </a:r>
            <a:endParaRPr lang="en-PH" sz="20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CE2AC5A9-6D7C-4B0A-F081-1B479A1B349A}"/>
              </a:ext>
            </a:extLst>
          </p:cNvPr>
          <p:cNvGraphicFramePr/>
          <p:nvPr>
            <p:extLst>
              <p:ext uri="{D42A27DB-BD31-4B8C-83A1-F6EECF244321}">
                <p14:modId xmlns:p14="http://schemas.microsoft.com/office/powerpoint/2010/main" val="2986386239"/>
              </p:ext>
            </p:extLst>
          </p:nvPr>
        </p:nvGraphicFramePr>
        <p:xfrm>
          <a:off x="6187859" y="1792288"/>
          <a:ext cx="5646455" cy="42332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2024F427-8B91-2B1C-14BE-316078E13EA0}"/>
              </a:ext>
            </a:extLst>
          </p:cNvPr>
          <p:cNvPicPr>
            <a:picLocks noChangeAspect="1"/>
          </p:cNvPicPr>
          <p:nvPr/>
        </p:nvPicPr>
        <p:blipFill>
          <a:blip r:embed="rId4"/>
          <a:stretch>
            <a:fillRect/>
          </a:stretch>
        </p:blipFill>
        <p:spPr>
          <a:xfrm>
            <a:off x="5475012" y="1554480"/>
            <a:ext cx="5982960" cy="4671912"/>
          </a:xfrm>
          <a:prstGeom prst="rect">
            <a:avLst/>
          </a:prstGeom>
        </p:spPr>
      </p:pic>
      <p:pic>
        <p:nvPicPr>
          <p:cNvPr id="6" name="Picture 5">
            <a:extLst>
              <a:ext uri="{FF2B5EF4-FFF2-40B4-BE49-F238E27FC236}">
                <a16:creationId xmlns:a16="http://schemas.microsoft.com/office/drawing/2014/main" id="{A03FCE76-BF0A-A225-B267-E80556BFC957}"/>
              </a:ext>
            </a:extLst>
          </p:cNvPr>
          <p:cNvPicPr>
            <a:picLocks noChangeAspect="1"/>
          </p:cNvPicPr>
          <p:nvPr/>
        </p:nvPicPr>
        <p:blipFill>
          <a:blip r:embed="rId5"/>
          <a:stretch>
            <a:fillRect/>
          </a:stretch>
        </p:blipFill>
        <p:spPr>
          <a:xfrm>
            <a:off x="1424427" y="1417975"/>
            <a:ext cx="3746907" cy="2095310"/>
          </a:xfrm>
          <a:prstGeom prst="rect">
            <a:avLst/>
          </a:prstGeom>
        </p:spPr>
      </p:pic>
      <p:pic>
        <p:nvPicPr>
          <p:cNvPr id="10" name="Picture 9">
            <a:extLst>
              <a:ext uri="{FF2B5EF4-FFF2-40B4-BE49-F238E27FC236}">
                <a16:creationId xmlns:a16="http://schemas.microsoft.com/office/drawing/2014/main" id="{688C6704-DCE0-8FFD-0C30-ACD0FCC4A7D5}"/>
              </a:ext>
            </a:extLst>
          </p:cNvPr>
          <p:cNvPicPr>
            <a:picLocks noChangeAspect="1"/>
          </p:cNvPicPr>
          <p:nvPr/>
        </p:nvPicPr>
        <p:blipFill>
          <a:blip r:embed="rId6"/>
          <a:stretch>
            <a:fillRect/>
          </a:stretch>
        </p:blipFill>
        <p:spPr>
          <a:xfrm>
            <a:off x="1424427" y="3843561"/>
            <a:ext cx="3746907" cy="2811699"/>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27DB05B-1CA9-83DB-76CC-9572AD79161A}"/>
              </a:ext>
            </a:extLst>
          </p:cNvPr>
          <p:cNvPicPr>
            <a:picLocks noChangeAspect="1"/>
          </p:cNvPicPr>
          <p:nvPr/>
        </p:nvPicPr>
        <p:blipFill>
          <a:blip r:embed="rId3"/>
          <a:stretch>
            <a:fillRect/>
          </a:stretch>
        </p:blipFill>
        <p:spPr>
          <a:xfrm>
            <a:off x="5400886" y="1667908"/>
            <a:ext cx="6311694" cy="4207795"/>
          </a:xfrm>
          <a:prstGeom prst="rect">
            <a:avLst/>
          </a:prstGeom>
        </p:spPr>
      </p:pic>
      <p:sp>
        <p:nvSpPr>
          <p:cNvPr id="8" name="TextBox 7">
            <a:extLst>
              <a:ext uri="{FF2B5EF4-FFF2-40B4-BE49-F238E27FC236}">
                <a16:creationId xmlns:a16="http://schemas.microsoft.com/office/drawing/2014/main" id="{FE25D534-9115-9A70-6166-182EBACA4048}"/>
              </a:ext>
            </a:extLst>
          </p:cNvPr>
          <p:cNvSpPr txBox="1"/>
          <p:nvPr/>
        </p:nvSpPr>
        <p:spPr>
          <a:xfrm>
            <a:off x="770011" y="1518038"/>
            <a:ext cx="4203906" cy="5016758"/>
          </a:xfrm>
          <a:prstGeom prst="rect">
            <a:avLst/>
          </a:prstGeom>
          <a:noFill/>
        </p:spPr>
        <p:txBody>
          <a:bodyPr wrap="square">
            <a:spAutoFit/>
          </a:bodyPr>
          <a:lstStyle/>
          <a:p>
            <a:pPr>
              <a:buNone/>
            </a:pPr>
            <a:r>
              <a:rPr lang="en-GB" sz="1600" dirty="0"/>
              <a:t>The scatter plot of flight number versus launch site displays each flight as a point, with the flight number on one axis (typically the x-axis) and the corresponding launch site on the other (usually the y-axis). This visualization helps reveal:</a:t>
            </a:r>
          </a:p>
          <a:p>
            <a:pPr>
              <a:buNone/>
            </a:pPr>
            <a:r>
              <a:rPr lang="en-GB" sz="1600" dirty="0"/>
              <a:t>• </a:t>
            </a:r>
            <a:r>
              <a:rPr lang="en-GB" sz="1600" b="1" dirty="0"/>
              <a:t>Distribution Patterns:</a:t>
            </a:r>
            <a:r>
              <a:rPr lang="en-GB" sz="1600" dirty="0"/>
              <a:t> It shows how flight numbers are distributed across different launch sites, indicating which sites are used more frequently.</a:t>
            </a:r>
            <a:br>
              <a:rPr lang="en-GB" sz="1600" dirty="0"/>
            </a:br>
            <a:r>
              <a:rPr lang="en-GB" sz="1600" dirty="0"/>
              <a:t>• </a:t>
            </a:r>
            <a:r>
              <a:rPr lang="en-GB" sz="1600" b="1" dirty="0"/>
              <a:t>Usage Trends:</a:t>
            </a:r>
            <a:r>
              <a:rPr lang="en-GB" sz="1600" dirty="0"/>
              <a:t> You can observe trends or clusters, such as a site having a series of consecutive flight numbers, suggesting consistent usage.</a:t>
            </a:r>
            <a:br>
              <a:rPr lang="en-GB" sz="1600" dirty="0"/>
            </a:br>
            <a:r>
              <a:rPr lang="en-GB" sz="1600" dirty="0"/>
              <a:t>• </a:t>
            </a:r>
            <a:r>
              <a:rPr lang="en-GB" sz="1600" b="1" dirty="0"/>
              <a:t>Outliers or Anomalies:</a:t>
            </a:r>
            <a:r>
              <a:rPr lang="en-GB" sz="1600" dirty="0"/>
              <a:t> Any irregular spacing or unexpected flight numbers at a particular site become apparent, which may indicate unique events or operational changes.</a:t>
            </a:r>
          </a:p>
          <a:p>
            <a:r>
              <a:rPr lang="en-GB" sz="1600" dirty="0"/>
              <a:t>Overall, the plot provides insight into the operational cadence and allocation of flights among various launch sites.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05FB7C0-C747-0BA8-7AD7-DFFF7DEA401E}"/>
              </a:ext>
            </a:extLst>
          </p:cNvPr>
          <p:cNvPicPr>
            <a:picLocks noChangeAspect="1"/>
          </p:cNvPicPr>
          <p:nvPr/>
        </p:nvPicPr>
        <p:blipFill>
          <a:blip r:embed="rId3"/>
          <a:stretch>
            <a:fillRect/>
          </a:stretch>
        </p:blipFill>
        <p:spPr>
          <a:xfrm>
            <a:off x="5608806" y="1575159"/>
            <a:ext cx="5849166" cy="3962953"/>
          </a:xfrm>
          <a:prstGeom prst="rect">
            <a:avLst/>
          </a:prstGeom>
        </p:spPr>
      </p:pic>
      <p:sp>
        <p:nvSpPr>
          <p:cNvPr id="8" name="TextBox 7">
            <a:extLst>
              <a:ext uri="{FF2B5EF4-FFF2-40B4-BE49-F238E27FC236}">
                <a16:creationId xmlns:a16="http://schemas.microsoft.com/office/drawing/2014/main" id="{8D973FB8-D79C-CBA0-109D-9EB44874C259}"/>
              </a:ext>
            </a:extLst>
          </p:cNvPr>
          <p:cNvSpPr txBox="1"/>
          <p:nvPr/>
        </p:nvSpPr>
        <p:spPr>
          <a:xfrm>
            <a:off x="785701" y="1575159"/>
            <a:ext cx="4823105" cy="3970318"/>
          </a:xfrm>
          <a:prstGeom prst="rect">
            <a:avLst/>
          </a:prstGeom>
          <a:noFill/>
        </p:spPr>
        <p:txBody>
          <a:bodyPr wrap="square">
            <a:spAutoFit/>
          </a:bodyPr>
          <a:lstStyle/>
          <a:p>
            <a:pPr>
              <a:buNone/>
            </a:pPr>
            <a:r>
              <a:rPr lang="en-GB" dirty="0"/>
              <a:t>The plot of payload versus launch site typically displays payload masses on the y-axis against different launch site categories on the x-axis. This visualization helps reveal:</a:t>
            </a:r>
          </a:p>
          <a:p>
            <a:pPr>
              <a:buNone/>
            </a:pPr>
            <a:r>
              <a:rPr lang="en-GB" dirty="0"/>
              <a:t>• </a:t>
            </a:r>
            <a:r>
              <a:rPr lang="en-GB" b="1" dirty="0"/>
              <a:t>Payload Distribution:</a:t>
            </a:r>
            <a:r>
              <a:rPr lang="en-GB" dirty="0"/>
              <a:t> How payload masses vary across different launch sites.</a:t>
            </a:r>
            <a:br>
              <a:rPr lang="en-GB" dirty="0"/>
            </a:br>
            <a:r>
              <a:rPr lang="en-GB" dirty="0"/>
              <a:t>• </a:t>
            </a:r>
            <a:r>
              <a:rPr lang="en-GB" b="1" dirty="0"/>
              <a:t>Site-Specific Trends:</a:t>
            </a:r>
            <a:r>
              <a:rPr lang="en-GB" dirty="0"/>
              <a:t> Whether certain launch sites consistently handle heavier or lighter payloads.</a:t>
            </a:r>
            <a:br>
              <a:rPr lang="en-GB" dirty="0"/>
            </a:br>
            <a:r>
              <a:rPr lang="en-GB" dirty="0"/>
              <a:t>• </a:t>
            </a:r>
            <a:r>
              <a:rPr lang="en-GB" b="1" dirty="0"/>
              <a:t>Outliers:</a:t>
            </a:r>
            <a:r>
              <a:rPr lang="en-GB" dirty="0"/>
              <a:t> Any unusually high or low payload values that might indicate special missions or data anomalies.</a:t>
            </a:r>
          </a:p>
          <a:p>
            <a:r>
              <a:rPr lang="en-GB" dirty="0"/>
              <a:t>Overall, it provides insight into the operational capabilities and characteristics of each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TextBox 5">
            <a:extLst>
              <a:ext uri="{FF2B5EF4-FFF2-40B4-BE49-F238E27FC236}">
                <a16:creationId xmlns:a16="http://schemas.microsoft.com/office/drawing/2014/main" id="{55DF8BF9-6182-F0DF-977F-6ED026657431}"/>
              </a:ext>
            </a:extLst>
          </p:cNvPr>
          <p:cNvSpPr txBox="1"/>
          <p:nvPr/>
        </p:nvSpPr>
        <p:spPr>
          <a:xfrm>
            <a:off x="770011" y="1501258"/>
            <a:ext cx="5104696" cy="5078313"/>
          </a:xfrm>
          <a:prstGeom prst="rect">
            <a:avLst/>
          </a:prstGeom>
          <a:noFill/>
        </p:spPr>
        <p:txBody>
          <a:bodyPr wrap="square">
            <a:spAutoFit/>
          </a:bodyPr>
          <a:lstStyle/>
          <a:p>
            <a:pPr>
              <a:buNone/>
            </a:pPr>
            <a:r>
              <a:rPr lang="en-GB" dirty="0"/>
              <a:t>The bar chart of success rate versus orbit type reveals several key insights:</a:t>
            </a:r>
          </a:p>
          <a:p>
            <a:pPr>
              <a:buNone/>
            </a:pPr>
            <a:r>
              <a:rPr lang="en-GB" dirty="0"/>
              <a:t>• </a:t>
            </a:r>
            <a:r>
              <a:rPr lang="en-GB" b="1" dirty="0"/>
              <a:t>SO Orbit:</a:t>
            </a:r>
            <a:r>
              <a:rPr lang="en-GB" dirty="0"/>
              <a:t> It appears that the SO category shows no recorded success, which might indicate either a lack of data or consistently unsuccessful missions for that orbit.</a:t>
            </a:r>
            <a:br>
              <a:rPr lang="en-GB" dirty="0"/>
            </a:br>
            <a:r>
              <a:rPr lang="en-GB" dirty="0"/>
              <a:t>• </a:t>
            </a:r>
            <a:r>
              <a:rPr lang="en-GB" b="1" dirty="0"/>
              <a:t>GTO Orbit:</a:t>
            </a:r>
            <a:r>
              <a:rPr lang="en-GB" dirty="0"/>
              <a:t> The chart indicates that GTO has the lowest success rate among the orbit types, suggesting potential challenges or higher risk associated with these missions.</a:t>
            </a:r>
            <a:br>
              <a:rPr lang="en-GB" dirty="0"/>
            </a:br>
            <a:r>
              <a:rPr lang="en-GB" dirty="0"/>
              <a:t>• </a:t>
            </a:r>
            <a:r>
              <a:rPr lang="en-GB" b="1" dirty="0"/>
              <a:t>High Success Orbits:</a:t>
            </a:r>
            <a:r>
              <a:rPr lang="en-GB" dirty="0"/>
              <a:t> ES-L1, GEO, HEO, and SSO display the highest success rates, highlighting these orbits as more reliable or perhaps more frequently executed under optimal conditions.</a:t>
            </a:r>
          </a:p>
          <a:p>
            <a:r>
              <a:rPr lang="en-GB" dirty="0"/>
              <a:t>These observations help in understanding how different orbital targets correlate with mission outcomes and can guide further investigation into the operational nuances behind these success rates.</a:t>
            </a:r>
          </a:p>
        </p:txBody>
      </p:sp>
      <p:pic>
        <p:nvPicPr>
          <p:cNvPr id="8" name="Picture 7">
            <a:extLst>
              <a:ext uri="{FF2B5EF4-FFF2-40B4-BE49-F238E27FC236}">
                <a16:creationId xmlns:a16="http://schemas.microsoft.com/office/drawing/2014/main" id="{A83A5B5D-39C1-88E9-D454-6BF03576CEC7}"/>
              </a:ext>
            </a:extLst>
          </p:cNvPr>
          <p:cNvPicPr>
            <a:picLocks noChangeAspect="1"/>
          </p:cNvPicPr>
          <p:nvPr/>
        </p:nvPicPr>
        <p:blipFill>
          <a:blip r:embed="rId3"/>
          <a:stretch>
            <a:fillRect/>
          </a:stretch>
        </p:blipFill>
        <p:spPr>
          <a:xfrm>
            <a:off x="5874707" y="1624409"/>
            <a:ext cx="5868219" cy="440116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1136965-74FA-A660-392D-50CE828E1AF3}"/>
              </a:ext>
            </a:extLst>
          </p:cNvPr>
          <p:cNvPicPr>
            <a:picLocks noChangeAspect="1"/>
          </p:cNvPicPr>
          <p:nvPr/>
        </p:nvPicPr>
        <p:blipFill>
          <a:blip r:embed="rId3"/>
          <a:stretch>
            <a:fillRect/>
          </a:stretch>
        </p:blipFill>
        <p:spPr>
          <a:xfrm>
            <a:off x="6027811" y="1499232"/>
            <a:ext cx="5868219" cy="4382112"/>
          </a:xfrm>
          <a:prstGeom prst="rect">
            <a:avLst/>
          </a:prstGeom>
        </p:spPr>
      </p:pic>
      <p:sp>
        <p:nvSpPr>
          <p:cNvPr id="8" name="TextBox 7">
            <a:extLst>
              <a:ext uri="{FF2B5EF4-FFF2-40B4-BE49-F238E27FC236}">
                <a16:creationId xmlns:a16="http://schemas.microsoft.com/office/drawing/2014/main" id="{0811CD46-EA47-1E97-2C08-7F77FF2952B5}"/>
              </a:ext>
            </a:extLst>
          </p:cNvPr>
          <p:cNvSpPr txBox="1"/>
          <p:nvPr/>
        </p:nvSpPr>
        <p:spPr>
          <a:xfrm>
            <a:off x="770011" y="1524655"/>
            <a:ext cx="5042066" cy="1477328"/>
          </a:xfrm>
          <a:prstGeom prst="rect">
            <a:avLst/>
          </a:prstGeom>
          <a:noFill/>
        </p:spPr>
        <p:txBody>
          <a:bodyPr wrap="square">
            <a:spAutoFit/>
          </a:bodyPr>
          <a:lstStyle/>
          <a:p>
            <a:r>
              <a:rPr lang="en-GB" dirty="0"/>
              <a:t>The chart shows that ES-L1 has only one recorded flight, indicating it’s a rare or specialized mission target, while orbit types like LEO, ISS, PO, GTO, and VLEO have many flight numbers, reflecting their more frequent use in launch operations.</a:t>
            </a:r>
            <a:endParaRPr lang="en-PH"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36B9C09-4016-8588-29ED-CA4D9B1856BB}"/>
              </a:ext>
            </a:extLst>
          </p:cNvPr>
          <p:cNvPicPr>
            <a:picLocks noChangeAspect="1"/>
          </p:cNvPicPr>
          <p:nvPr/>
        </p:nvPicPr>
        <p:blipFill>
          <a:blip r:embed="rId3"/>
          <a:stretch>
            <a:fillRect/>
          </a:stretch>
        </p:blipFill>
        <p:spPr>
          <a:xfrm>
            <a:off x="5775899" y="1458297"/>
            <a:ext cx="5877745" cy="4410691"/>
          </a:xfrm>
          <a:prstGeom prst="rect">
            <a:avLst/>
          </a:prstGeom>
        </p:spPr>
      </p:pic>
      <p:sp>
        <p:nvSpPr>
          <p:cNvPr id="8" name="TextBox 7">
            <a:extLst>
              <a:ext uri="{FF2B5EF4-FFF2-40B4-BE49-F238E27FC236}">
                <a16:creationId xmlns:a16="http://schemas.microsoft.com/office/drawing/2014/main" id="{192124F8-F98E-A508-5C5A-683902AD989D}"/>
              </a:ext>
            </a:extLst>
          </p:cNvPr>
          <p:cNvSpPr txBox="1"/>
          <p:nvPr/>
        </p:nvSpPr>
        <p:spPr>
          <a:xfrm>
            <a:off x="770011" y="1741489"/>
            <a:ext cx="4578603" cy="2031325"/>
          </a:xfrm>
          <a:prstGeom prst="rect">
            <a:avLst/>
          </a:prstGeom>
          <a:noFill/>
        </p:spPr>
        <p:txBody>
          <a:bodyPr wrap="square">
            <a:spAutoFit/>
          </a:bodyPr>
          <a:lstStyle/>
          <a:p>
            <a:pPr>
              <a:buNone/>
            </a:pPr>
            <a:r>
              <a:rPr lang="en-GB" dirty="0"/>
              <a:t>With heavy payloads the successful landing or positive landing rate are more for </a:t>
            </a:r>
            <a:r>
              <a:rPr lang="en-GB" dirty="0" err="1"/>
              <a:t>Polar,LEO</a:t>
            </a:r>
            <a:r>
              <a:rPr lang="en-GB" dirty="0"/>
              <a:t> and ISS.</a:t>
            </a:r>
          </a:p>
          <a:p>
            <a:pPr>
              <a:buNone/>
            </a:pPr>
            <a:endParaRPr lang="en-GB" dirty="0"/>
          </a:p>
          <a:p>
            <a:r>
              <a:rPr lang="en-GB" dirty="0"/>
              <a:t>However, for GTO, it's difficult to distinguish between successful and unsuccessful landings as both outcomes are present.</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D07CC28-EC0A-1AE6-6BC0-66BD6AC46F9A}"/>
              </a:ext>
            </a:extLst>
          </p:cNvPr>
          <p:cNvPicPr>
            <a:picLocks noChangeAspect="1"/>
          </p:cNvPicPr>
          <p:nvPr/>
        </p:nvPicPr>
        <p:blipFill>
          <a:blip r:embed="rId3"/>
          <a:stretch>
            <a:fillRect/>
          </a:stretch>
        </p:blipFill>
        <p:spPr>
          <a:xfrm>
            <a:off x="5578162" y="1499233"/>
            <a:ext cx="5934903" cy="4382112"/>
          </a:xfrm>
          <a:prstGeom prst="rect">
            <a:avLst/>
          </a:prstGeom>
        </p:spPr>
      </p:pic>
      <p:sp>
        <p:nvSpPr>
          <p:cNvPr id="8" name="TextBox 7">
            <a:extLst>
              <a:ext uri="{FF2B5EF4-FFF2-40B4-BE49-F238E27FC236}">
                <a16:creationId xmlns:a16="http://schemas.microsoft.com/office/drawing/2014/main" id="{FD933CE4-D507-75DA-6F3B-9390C1F78210}"/>
              </a:ext>
            </a:extLst>
          </p:cNvPr>
          <p:cNvSpPr txBox="1"/>
          <p:nvPr/>
        </p:nvSpPr>
        <p:spPr>
          <a:xfrm>
            <a:off x="770011" y="1935621"/>
            <a:ext cx="4340608" cy="2308324"/>
          </a:xfrm>
          <a:prstGeom prst="rect">
            <a:avLst/>
          </a:prstGeom>
          <a:noFill/>
        </p:spPr>
        <p:txBody>
          <a:bodyPr wrap="square">
            <a:spAutoFit/>
          </a:bodyPr>
          <a:lstStyle/>
          <a:p>
            <a:r>
              <a:rPr lang="en-GB" dirty="0"/>
              <a:t>The line plot of the launch success yearly trend shows that since 2013, the success rate has been steadily increasing, reaching its peak around 2019. This upward trend indicates consistent improvements in mission reliability over time, reflecting advancements in launch technology and operational procedures.</a:t>
            </a:r>
            <a:endParaRPr lang="en-PH"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8" name="TextBox 7">
            <a:extLst>
              <a:ext uri="{FF2B5EF4-FFF2-40B4-BE49-F238E27FC236}">
                <a16:creationId xmlns:a16="http://schemas.microsoft.com/office/drawing/2014/main" id="{620966C9-68DC-DE75-29F2-3F013C67E132}"/>
              </a:ext>
            </a:extLst>
          </p:cNvPr>
          <p:cNvSpPr txBox="1"/>
          <p:nvPr/>
        </p:nvSpPr>
        <p:spPr>
          <a:xfrm>
            <a:off x="770011" y="2312104"/>
            <a:ext cx="6093912" cy="3139321"/>
          </a:xfrm>
          <a:prstGeom prst="rect">
            <a:avLst/>
          </a:prstGeom>
          <a:noFill/>
        </p:spPr>
        <p:txBody>
          <a:bodyPr wrap="square">
            <a:spAutoFit/>
          </a:bodyPr>
          <a:lstStyle/>
          <a:p>
            <a:pPr>
              <a:buNone/>
            </a:pPr>
            <a:r>
              <a:rPr lang="en-PH" b="1" dirty="0"/>
              <a:t>Query Result</a:t>
            </a:r>
            <a:endParaRPr lang="en-PH" dirty="0"/>
          </a:p>
          <a:p>
            <a:pPr>
              <a:buFont typeface="Arial" panose="020B0604020202020204" pitchFamily="34" charset="0"/>
              <a:buChar char="•"/>
            </a:pPr>
            <a:r>
              <a:rPr lang="en-PH" dirty="0"/>
              <a:t>CCAFS LC-40</a:t>
            </a:r>
          </a:p>
          <a:p>
            <a:pPr>
              <a:buFont typeface="Arial" panose="020B0604020202020204" pitchFamily="34" charset="0"/>
              <a:buChar char="•"/>
            </a:pPr>
            <a:r>
              <a:rPr lang="en-PH" dirty="0"/>
              <a:t>VAFB SLC-4E</a:t>
            </a:r>
          </a:p>
          <a:p>
            <a:pPr>
              <a:buFont typeface="Arial" panose="020B0604020202020204" pitchFamily="34" charset="0"/>
              <a:buChar char="•"/>
            </a:pPr>
            <a:r>
              <a:rPr lang="en-PH" dirty="0"/>
              <a:t>KSC LC-39A</a:t>
            </a:r>
          </a:p>
          <a:p>
            <a:pPr>
              <a:buFont typeface="Arial" panose="020B0604020202020204" pitchFamily="34" charset="0"/>
              <a:buChar char="•"/>
            </a:pPr>
            <a:r>
              <a:rPr lang="en-PH" dirty="0"/>
              <a:t>CCAFS SLC-40</a:t>
            </a:r>
          </a:p>
          <a:p>
            <a:pPr>
              <a:buFont typeface="Arial" panose="020B0604020202020204" pitchFamily="34" charset="0"/>
              <a:buChar char="•"/>
            </a:pPr>
            <a:endParaRPr lang="en-PH" dirty="0"/>
          </a:p>
          <a:p>
            <a:r>
              <a:rPr lang="en-PH" b="1" dirty="0"/>
              <a:t>Short Explanation</a:t>
            </a:r>
            <a:br>
              <a:rPr lang="en-PH" dirty="0"/>
            </a:br>
            <a:r>
              <a:rPr lang="en-PH" dirty="0"/>
              <a:t>These four entries represent the distinct launch sites recorded in the dataset. Two are located at Cape Canaveral Air Force Station (CCAFS), one at Vandenberg Air Force Base (VAFB), and one at Kennedy Space Center (KSC).</a:t>
            </a:r>
          </a:p>
        </p:txBody>
      </p:sp>
      <p:pic>
        <p:nvPicPr>
          <p:cNvPr id="10" name="Picture 9">
            <a:extLst>
              <a:ext uri="{FF2B5EF4-FFF2-40B4-BE49-F238E27FC236}">
                <a16:creationId xmlns:a16="http://schemas.microsoft.com/office/drawing/2014/main" id="{8C496B9E-E17A-C8E8-0B13-CDCF7295095A}"/>
              </a:ext>
            </a:extLst>
          </p:cNvPr>
          <p:cNvPicPr>
            <a:picLocks noChangeAspect="1"/>
          </p:cNvPicPr>
          <p:nvPr/>
        </p:nvPicPr>
        <p:blipFill>
          <a:blip r:embed="rId3"/>
          <a:stretch>
            <a:fillRect/>
          </a:stretch>
        </p:blipFill>
        <p:spPr>
          <a:xfrm>
            <a:off x="6992258" y="1899790"/>
            <a:ext cx="4429731" cy="355163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ACB4CD3-C59A-B2F1-2AF5-C582F03B0EF4}"/>
              </a:ext>
            </a:extLst>
          </p:cNvPr>
          <p:cNvPicPr>
            <a:picLocks noChangeAspect="1"/>
          </p:cNvPicPr>
          <p:nvPr/>
        </p:nvPicPr>
        <p:blipFill>
          <a:blip r:embed="rId3"/>
          <a:stretch>
            <a:fillRect/>
          </a:stretch>
        </p:blipFill>
        <p:spPr>
          <a:xfrm>
            <a:off x="5389700" y="1514771"/>
            <a:ext cx="6068272" cy="5106113"/>
          </a:xfrm>
          <a:prstGeom prst="rect">
            <a:avLst/>
          </a:prstGeom>
        </p:spPr>
      </p:pic>
      <p:sp>
        <p:nvSpPr>
          <p:cNvPr id="7" name="Rectangle 1">
            <a:extLst>
              <a:ext uri="{FF2B5EF4-FFF2-40B4-BE49-F238E27FC236}">
                <a16:creationId xmlns:a16="http://schemas.microsoft.com/office/drawing/2014/main" id="{55FBA6C6-1307-AF0A-1EA0-8CEB9A655A88}"/>
              </a:ext>
            </a:extLst>
          </p:cNvPr>
          <p:cNvSpPr>
            <a:spLocks noChangeArrowheads="1"/>
          </p:cNvSpPr>
          <p:nvPr/>
        </p:nvSpPr>
        <p:spPr bwMode="auto">
          <a:xfrm>
            <a:off x="770011" y="1684047"/>
            <a:ext cx="4277978"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Query Result</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Five records with </a:t>
            </a:r>
            <a:r>
              <a:rPr kumimoji="0" lang="en-US" altLang="en-US" sz="1600" b="0" i="0" u="none" strike="noStrike" cap="none" normalizeH="0" baseline="0" dirty="0" err="1">
                <a:ln>
                  <a:noFill/>
                </a:ln>
                <a:solidFill>
                  <a:schemeClr val="tx1"/>
                </a:solidFill>
                <a:effectLst/>
                <a:latin typeface="Arial" panose="020B0604020202020204" pitchFamily="34" charset="0"/>
              </a:rPr>
              <a:t>Launch_Site</a:t>
            </a:r>
            <a:r>
              <a:rPr kumimoji="0" lang="en-US" altLang="en-US" sz="1600" b="0" i="0" u="none" strike="noStrike" cap="none" normalizeH="0" baseline="0" dirty="0">
                <a:ln>
                  <a:noFill/>
                </a:ln>
                <a:solidFill>
                  <a:schemeClr val="tx1"/>
                </a:solidFill>
                <a:effectLst/>
                <a:latin typeface="Arial" panose="020B0604020202020204" pitchFamily="34" charset="0"/>
              </a:rPr>
              <a:t> values starting with “CCA” (e.g., “CCAFS LC-40” or “CCAFS SLC-40”).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Short Explanation</a:t>
            </a:r>
            <a:br>
              <a:rPr kumimoji="0" lang="en-US" altLang="en-US" sz="1600" b="0" i="0" u="none" strike="noStrike" cap="none" normalizeH="0" baseline="0" dirty="0">
                <a:ln>
                  <a:noFill/>
                </a:ln>
                <a:solidFill>
                  <a:schemeClr val="tx1"/>
                </a:solidFill>
                <a:effectLst/>
                <a:latin typeface="Arial" panose="020B0604020202020204" pitchFamily="34" charset="0"/>
              </a:rPr>
            </a:br>
            <a:r>
              <a:rPr kumimoji="0" lang="en-US" altLang="en-US" sz="1600" b="0" i="0" u="none" strike="noStrike" cap="none" normalizeH="0" baseline="0" dirty="0">
                <a:ln>
                  <a:noFill/>
                </a:ln>
                <a:solidFill>
                  <a:schemeClr val="tx1"/>
                </a:solidFill>
                <a:effectLst/>
                <a:latin typeface="Arial" panose="020B0604020202020204" pitchFamily="34" charset="0"/>
              </a:rPr>
              <a:t>These entries correspond to launches originating from Cape Canaveral Air Force Station, demonstrating how a simple pattern match (</a:t>
            </a:r>
            <a:r>
              <a:rPr kumimoji="0" lang="en-US" altLang="en-US" sz="1600" b="0" i="0" u="none" strike="noStrike" cap="none" normalizeH="0" baseline="0" dirty="0">
                <a:ln>
                  <a:noFill/>
                </a:ln>
                <a:solidFill>
                  <a:schemeClr val="tx1"/>
                </a:solidFill>
                <a:effectLst/>
                <a:latin typeface="Arial Unicode MS"/>
              </a:rPr>
              <a:t>LIKE 'CCA%'</a:t>
            </a:r>
            <a:r>
              <a:rPr kumimoji="0" lang="en-US" altLang="en-US" sz="1600" b="0" i="0" u="none" strike="noStrike" cap="none" normalizeH="0" baseline="0" dirty="0">
                <a:ln>
                  <a:noFill/>
                </a:ln>
                <a:solidFill>
                  <a:schemeClr val="tx1"/>
                </a:solidFill>
                <a:effectLst/>
              </a:rPr>
              <a:t>) filters the dataset to include only those sites</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a:extLst>
              <a:ext uri="{FF2B5EF4-FFF2-40B4-BE49-F238E27FC236}">
                <a16:creationId xmlns:a16="http://schemas.microsoft.com/office/drawing/2014/main" id="{325D16CF-A1D4-C6CE-0C29-54120D5C0B75}"/>
              </a:ext>
            </a:extLst>
          </p:cNvPr>
          <p:cNvSpPr txBox="1"/>
          <p:nvPr/>
        </p:nvSpPr>
        <p:spPr>
          <a:xfrm>
            <a:off x="770011" y="2413337"/>
            <a:ext cx="3639151" cy="3139321"/>
          </a:xfrm>
          <a:prstGeom prst="rect">
            <a:avLst/>
          </a:prstGeom>
          <a:noFill/>
        </p:spPr>
        <p:txBody>
          <a:bodyPr wrap="square">
            <a:spAutoFit/>
          </a:bodyPr>
          <a:lstStyle/>
          <a:p>
            <a:pPr>
              <a:buNone/>
            </a:pPr>
            <a:r>
              <a:rPr lang="en-GB" b="1" dirty="0"/>
              <a:t>Query Result</a:t>
            </a:r>
            <a:br>
              <a:rPr lang="en-GB" dirty="0"/>
            </a:br>
            <a:r>
              <a:rPr lang="en-GB" dirty="0"/>
              <a:t>The total payload mass for boosters from NASA (CRS) is </a:t>
            </a:r>
            <a:r>
              <a:rPr lang="en-GB" b="1" dirty="0"/>
              <a:t>45,596 kg</a:t>
            </a:r>
            <a:r>
              <a:rPr lang="en-GB" dirty="0"/>
              <a:t>.</a:t>
            </a:r>
          </a:p>
          <a:p>
            <a:pPr>
              <a:buNone/>
            </a:pPr>
            <a:endParaRPr lang="en-GB" dirty="0"/>
          </a:p>
          <a:p>
            <a:r>
              <a:rPr lang="en-GB" b="1" dirty="0"/>
              <a:t>Short Explanation</a:t>
            </a:r>
            <a:br>
              <a:rPr lang="en-GB" dirty="0"/>
            </a:br>
            <a:r>
              <a:rPr lang="en-GB" dirty="0"/>
              <a:t>By filtering on rows where the Customer is 'NASA (CRS)' and summing the payload mass, we obtain the total weight of all payloads launched under NASA’s Commercial Resupply Services</a:t>
            </a:r>
          </a:p>
        </p:txBody>
      </p:sp>
      <p:pic>
        <p:nvPicPr>
          <p:cNvPr id="8" name="Picture 7">
            <a:extLst>
              <a:ext uri="{FF2B5EF4-FFF2-40B4-BE49-F238E27FC236}">
                <a16:creationId xmlns:a16="http://schemas.microsoft.com/office/drawing/2014/main" id="{AB3A2E46-D260-3D1B-E908-2513247B560C}"/>
              </a:ext>
            </a:extLst>
          </p:cNvPr>
          <p:cNvPicPr>
            <a:picLocks noChangeAspect="1"/>
          </p:cNvPicPr>
          <p:nvPr/>
        </p:nvPicPr>
        <p:blipFill>
          <a:blip r:embed="rId3"/>
          <a:stretch>
            <a:fillRect/>
          </a:stretch>
        </p:blipFill>
        <p:spPr>
          <a:xfrm>
            <a:off x="5477559" y="2504946"/>
            <a:ext cx="5944430" cy="184810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TextBox 5">
            <a:extLst>
              <a:ext uri="{FF2B5EF4-FFF2-40B4-BE49-F238E27FC236}">
                <a16:creationId xmlns:a16="http://schemas.microsoft.com/office/drawing/2014/main" id="{17BFD614-1C8B-CE95-64CD-5522D8EB180D}"/>
              </a:ext>
            </a:extLst>
          </p:cNvPr>
          <p:cNvSpPr txBox="1"/>
          <p:nvPr/>
        </p:nvSpPr>
        <p:spPr>
          <a:xfrm>
            <a:off x="770011" y="2278683"/>
            <a:ext cx="5104696" cy="2585323"/>
          </a:xfrm>
          <a:prstGeom prst="rect">
            <a:avLst/>
          </a:prstGeom>
          <a:noFill/>
        </p:spPr>
        <p:txBody>
          <a:bodyPr wrap="square">
            <a:spAutoFit/>
          </a:bodyPr>
          <a:lstStyle/>
          <a:p>
            <a:pPr>
              <a:buNone/>
            </a:pPr>
            <a:r>
              <a:rPr lang="en-GB" b="1" dirty="0"/>
              <a:t>Query Result</a:t>
            </a:r>
            <a:br>
              <a:rPr lang="en-GB" dirty="0"/>
            </a:br>
            <a:r>
              <a:rPr lang="en-GB" dirty="0"/>
              <a:t>The average payload mass for the F9 v1.1 booster version is </a:t>
            </a:r>
            <a:r>
              <a:rPr lang="en-GB" b="1" dirty="0"/>
              <a:t>2,928.4 kg</a:t>
            </a:r>
            <a:r>
              <a:rPr lang="en-GB" dirty="0"/>
              <a:t>.</a:t>
            </a:r>
          </a:p>
          <a:p>
            <a:pPr>
              <a:buNone/>
            </a:pPr>
            <a:endParaRPr lang="en-GB" dirty="0"/>
          </a:p>
          <a:p>
            <a:r>
              <a:rPr lang="en-GB" b="1" dirty="0"/>
              <a:t>Short Explanation</a:t>
            </a:r>
            <a:br>
              <a:rPr lang="en-GB" dirty="0"/>
            </a:br>
            <a:r>
              <a:rPr lang="en-GB" dirty="0"/>
              <a:t>By selecting only rows where the booster version is “F9 v1.1” and averaging the payload mass, we get the typical payload weight carried by this specific booster configuration.</a:t>
            </a:r>
          </a:p>
        </p:txBody>
      </p:sp>
      <p:pic>
        <p:nvPicPr>
          <p:cNvPr id="8" name="Picture 7">
            <a:extLst>
              <a:ext uri="{FF2B5EF4-FFF2-40B4-BE49-F238E27FC236}">
                <a16:creationId xmlns:a16="http://schemas.microsoft.com/office/drawing/2014/main" id="{FEC1C1B1-2C0F-4EE7-0A52-3A178714EC2C}"/>
              </a:ext>
            </a:extLst>
          </p:cNvPr>
          <p:cNvPicPr>
            <a:picLocks noChangeAspect="1"/>
          </p:cNvPicPr>
          <p:nvPr/>
        </p:nvPicPr>
        <p:blipFill>
          <a:blip r:embed="rId3"/>
          <a:stretch>
            <a:fillRect/>
          </a:stretch>
        </p:blipFill>
        <p:spPr>
          <a:xfrm>
            <a:off x="5472860" y="2561553"/>
            <a:ext cx="6106377" cy="201958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TextBox 5">
            <a:extLst>
              <a:ext uri="{FF2B5EF4-FFF2-40B4-BE49-F238E27FC236}">
                <a16:creationId xmlns:a16="http://schemas.microsoft.com/office/drawing/2014/main" id="{D1E01322-B0EF-441A-9DF1-BBC59C1B0F31}"/>
              </a:ext>
            </a:extLst>
          </p:cNvPr>
          <p:cNvSpPr txBox="1"/>
          <p:nvPr/>
        </p:nvSpPr>
        <p:spPr>
          <a:xfrm>
            <a:off x="770011" y="2413337"/>
            <a:ext cx="4678811" cy="2585323"/>
          </a:xfrm>
          <a:prstGeom prst="rect">
            <a:avLst/>
          </a:prstGeom>
          <a:noFill/>
        </p:spPr>
        <p:txBody>
          <a:bodyPr wrap="square">
            <a:spAutoFit/>
          </a:bodyPr>
          <a:lstStyle/>
          <a:p>
            <a:pPr>
              <a:buNone/>
            </a:pPr>
            <a:r>
              <a:rPr lang="en-GB" b="1" dirty="0"/>
              <a:t>Query Result</a:t>
            </a:r>
            <a:br>
              <a:rPr lang="en-GB" dirty="0"/>
            </a:br>
            <a:r>
              <a:rPr lang="en-GB" dirty="0"/>
              <a:t>The first successful landing on a ground pad took place on </a:t>
            </a:r>
            <a:r>
              <a:rPr lang="en-GB" b="1" dirty="0"/>
              <a:t>2015-12-22</a:t>
            </a:r>
            <a:r>
              <a:rPr lang="en-GB" dirty="0"/>
              <a:t>.</a:t>
            </a:r>
          </a:p>
          <a:p>
            <a:pPr>
              <a:buNone/>
            </a:pPr>
            <a:endParaRPr lang="en-GB" dirty="0"/>
          </a:p>
          <a:p>
            <a:r>
              <a:rPr lang="en-GB" b="1" dirty="0"/>
              <a:t>Short Explanation</a:t>
            </a:r>
            <a:br>
              <a:rPr lang="en-GB" dirty="0"/>
            </a:br>
            <a:r>
              <a:rPr lang="en-GB" dirty="0"/>
              <a:t>Using the MIN() function on the Date column where </a:t>
            </a:r>
            <a:r>
              <a:rPr lang="en-GB" dirty="0" err="1"/>
              <a:t>Landing_Outcome</a:t>
            </a:r>
            <a:r>
              <a:rPr lang="en-GB" dirty="0"/>
              <a:t> equals "Success (ground pad)" identifies the earliest recorded ground pad success date in the dataset.</a:t>
            </a:r>
          </a:p>
        </p:txBody>
      </p:sp>
      <p:pic>
        <p:nvPicPr>
          <p:cNvPr id="8" name="Picture 7">
            <a:extLst>
              <a:ext uri="{FF2B5EF4-FFF2-40B4-BE49-F238E27FC236}">
                <a16:creationId xmlns:a16="http://schemas.microsoft.com/office/drawing/2014/main" id="{7E99ADB6-9628-CEA9-576A-D116073A843F}"/>
              </a:ext>
            </a:extLst>
          </p:cNvPr>
          <p:cNvPicPr>
            <a:picLocks noChangeAspect="1"/>
          </p:cNvPicPr>
          <p:nvPr/>
        </p:nvPicPr>
        <p:blipFill>
          <a:blip r:embed="rId3"/>
          <a:stretch>
            <a:fillRect/>
          </a:stretch>
        </p:blipFill>
        <p:spPr>
          <a:xfrm>
            <a:off x="5264971" y="2675450"/>
            <a:ext cx="6020640" cy="176237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DD423E2-6D42-6129-DD30-50A90FA21EE1}"/>
              </a:ext>
            </a:extLst>
          </p:cNvPr>
          <p:cNvPicPr>
            <a:picLocks noChangeAspect="1"/>
          </p:cNvPicPr>
          <p:nvPr/>
        </p:nvPicPr>
        <p:blipFill>
          <a:blip r:embed="rId3"/>
          <a:stretch>
            <a:fillRect/>
          </a:stretch>
        </p:blipFill>
        <p:spPr>
          <a:xfrm>
            <a:off x="6926427" y="2027001"/>
            <a:ext cx="4359184" cy="3847706"/>
          </a:xfrm>
          <a:prstGeom prst="rect">
            <a:avLst/>
          </a:prstGeom>
        </p:spPr>
      </p:pic>
      <p:sp>
        <p:nvSpPr>
          <p:cNvPr id="7" name="TextBox 6">
            <a:extLst>
              <a:ext uri="{FF2B5EF4-FFF2-40B4-BE49-F238E27FC236}">
                <a16:creationId xmlns:a16="http://schemas.microsoft.com/office/drawing/2014/main" id="{52FBC5C7-06DC-02EA-F438-A75F40E6B031}"/>
              </a:ext>
            </a:extLst>
          </p:cNvPr>
          <p:cNvSpPr txBox="1"/>
          <p:nvPr/>
        </p:nvSpPr>
        <p:spPr>
          <a:xfrm>
            <a:off x="770011" y="2138757"/>
            <a:ext cx="5505529" cy="3139321"/>
          </a:xfrm>
          <a:prstGeom prst="rect">
            <a:avLst/>
          </a:prstGeom>
          <a:noFill/>
        </p:spPr>
        <p:txBody>
          <a:bodyPr wrap="square">
            <a:spAutoFit/>
          </a:bodyPr>
          <a:lstStyle/>
          <a:p>
            <a:pPr>
              <a:buNone/>
            </a:pPr>
            <a:r>
              <a:rPr lang="en-GB" b="1" dirty="0"/>
              <a:t>Query Result</a:t>
            </a:r>
            <a:br>
              <a:rPr lang="en-GB" dirty="0"/>
            </a:br>
            <a:r>
              <a:rPr lang="en-GB" dirty="0"/>
              <a:t>• F9 FT B1022</a:t>
            </a:r>
            <a:br>
              <a:rPr lang="en-GB" dirty="0"/>
            </a:br>
            <a:r>
              <a:rPr lang="en-GB" dirty="0"/>
              <a:t>• F9 FT B1026</a:t>
            </a:r>
            <a:br>
              <a:rPr lang="en-GB" dirty="0"/>
            </a:br>
            <a:r>
              <a:rPr lang="en-GB" dirty="0"/>
              <a:t>• F9 FT B1021.2</a:t>
            </a:r>
            <a:br>
              <a:rPr lang="en-GB" dirty="0"/>
            </a:br>
            <a:r>
              <a:rPr lang="en-GB" dirty="0"/>
              <a:t>• F9 FT B1031.2</a:t>
            </a:r>
          </a:p>
          <a:p>
            <a:pPr>
              <a:buNone/>
            </a:pPr>
            <a:endParaRPr lang="en-GB" dirty="0"/>
          </a:p>
          <a:p>
            <a:r>
              <a:rPr lang="en-GB" b="1" dirty="0"/>
              <a:t>Short Explanation</a:t>
            </a:r>
            <a:br>
              <a:rPr lang="en-GB" dirty="0"/>
            </a:br>
            <a:r>
              <a:rPr lang="en-GB" dirty="0"/>
              <a:t>These boosters successfully landed on a drone ship while carrying payloads between 4,000 and 6,000 kg, highlighting their capacity to achieve both significant payload delivery and recovery success.</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18437"/>
            <a:ext cx="10341012" cy="5295014"/>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2300" b="1" dirty="0">
                <a:solidFill>
                  <a:schemeClr val="tx1"/>
                </a:solidFill>
              </a:rPr>
              <a:t>Methodologies:</a:t>
            </a:r>
            <a:endParaRPr lang="en-US" sz="2300" dirty="0">
              <a:solidFill>
                <a:schemeClr val="tx1"/>
              </a:solidFill>
            </a:endParaRPr>
          </a:p>
          <a:p>
            <a:pPr>
              <a:buNone/>
            </a:pPr>
            <a:r>
              <a:rPr lang="en-US" sz="1800" dirty="0">
                <a:solidFill>
                  <a:schemeClr val="tx1"/>
                </a:solidFill>
              </a:rPr>
              <a:t>• </a:t>
            </a:r>
            <a:r>
              <a:rPr lang="en-US" sz="1800" b="1" dirty="0">
                <a:solidFill>
                  <a:schemeClr val="tx1"/>
                </a:solidFill>
              </a:rPr>
              <a:t>Data Collection &amp; Wrangling:</a:t>
            </a:r>
            <a:br>
              <a:rPr lang="en-US" sz="1800" dirty="0">
                <a:solidFill>
                  <a:schemeClr val="tx1"/>
                </a:solidFill>
              </a:rPr>
            </a:br>
            <a:r>
              <a:rPr lang="en-US" sz="1800" dirty="0">
                <a:solidFill>
                  <a:schemeClr val="tx1"/>
                </a:solidFill>
              </a:rPr>
              <a:t>    • Collected SpaceX launch data via APIs and web scraping techniques.</a:t>
            </a:r>
            <a:br>
              <a:rPr lang="en-US" sz="1800" dirty="0">
                <a:solidFill>
                  <a:schemeClr val="tx1"/>
                </a:solidFill>
              </a:rPr>
            </a:br>
            <a:r>
              <a:rPr lang="en-US" sz="1800" dirty="0">
                <a:solidFill>
                  <a:schemeClr val="tx1"/>
                </a:solidFill>
              </a:rPr>
              <a:t>    • Cleaned, merged, and preprocessed the data using Python (e.g., pandas) to build a robust dataset for analysis.</a:t>
            </a:r>
          </a:p>
          <a:p>
            <a:pPr>
              <a:buNone/>
            </a:pPr>
            <a:r>
              <a:rPr lang="en-US" sz="1800" dirty="0">
                <a:solidFill>
                  <a:schemeClr val="tx1"/>
                </a:solidFill>
              </a:rPr>
              <a:t>• </a:t>
            </a:r>
            <a:r>
              <a:rPr lang="en-US" sz="1800" b="1" dirty="0">
                <a:solidFill>
                  <a:schemeClr val="tx1"/>
                </a:solidFill>
              </a:rPr>
              <a:t>Exploratory Data Analysis (EDA):</a:t>
            </a:r>
            <a:br>
              <a:rPr lang="en-US" sz="1800" dirty="0">
                <a:solidFill>
                  <a:schemeClr val="tx1"/>
                </a:solidFill>
              </a:rPr>
            </a:br>
            <a:r>
              <a:rPr lang="en-US" sz="1800" dirty="0">
                <a:solidFill>
                  <a:schemeClr val="tx1"/>
                </a:solidFill>
              </a:rPr>
              <a:t>    • Applied SQL queries and descriptive statistics to understand data trends and distributions (see </a:t>
            </a:r>
            <a:r>
              <a:rPr lang="en-US" sz="1800" dirty="0" err="1">
                <a:solidFill>
                  <a:schemeClr val="tx1"/>
                </a:solidFill>
              </a:rPr>
              <a:t>jupyter</a:t>
            </a:r>
            <a:r>
              <a:rPr lang="en-US" sz="1800" dirty="0">
                <a:solidFill>
                  <a:schemeClr val="tx1"/>
                </a:solidFill>
              </a:rPr>
              <a:t>-labs-</a:t>
            </a:r>
            <a:r>
              <a:rPr lang="en-US" sz="1800" dirty="0" err="1">
                <a:solidFill>
                  <a:schemeClr val="tx1"/>
                </a:solidFill>
              </a:rPr>
              <a:t>eda</a:t>
            </a:r>
            <a:r>
              <a:rPr lang="en-US" sz="1800" dirty="0">
                <a:solidFill>
                  <a:schemeClr val="tx1"/>
                </a:solidFill>
              </a:rPr>
              <a:t>-</a:t>
            </a:r>
            <a:r>
              <a:rPr lang="en-US" sz="1800" dirty="0" err="1">
                <a:solidFill>
                  <a:schemeClr val="tx1"/>
                </a:solidFill>
              </a:rPr>
              <a:t>sql</a:t>
            </a:r>
            <a:r>
              <a:rPr lang="en-US" sz="1800" dirty="0">
                <a:solidFill>
                  <a:schemeClr val="tx1"/>
                </a:solidFill>
              </a:rPr>
              <a:t> file).</a:t>
            </a:r>
            <a:br>
              <a:rPr lang="en-US" sz="1800" dirty="0">
                <a:solidFill>
                  <a:schemeClr val="tx1"/>
                </a:solidFill>
              </a:rPr>
            </a:br>
            <a:r>
              <a:rPr lang="en-US" sz="1800" dirty="0">
                <a:solidFill>
                  <a:schemeClr val="tx1"/>
                </a:solidFill>
              </a:rPr>
              <a:t>    • Developed interactive visualizations and charts to reveal key patterns, such as the relationship between orbit types, flight numbers, and launch success (refer to </a:t>
            </a:r>
            <a:r>
              <a:rPr lang="en-US" sz="1800" dirty="0" err="1">
                <a:solidFill>
                  <a:schemeClr val="tx1"/>
                </a:solidFill>
              </a:rPr>
              <a:t>edadataviz</a:t>
            </a:r>
            <a:r>
              <a:rPr lang="en-US" sz="1800" dirty="0">
                <a:solidFill>
                  <a:schemeClr val="tx1"/>
                </a:solidFill>
              </a:rPr>
              <a:t>).</a:t>
            </a:r>
          </a:p>
          <a:p>
            <a:pPr>
              <a:buNone/>
            </a:pPr>
            <a:r>
              <a:rPr lang="en-US" sz="1800" dirty="0">
                <a:solidFill>
                  <a:schemeClr val="tx1"/>
                </a:solidFill>
              </a:rPr>
              <a:t>• </a:t>
            </a:r>
            <a:r>
              <a:rPr lang="en-US" sz="1800" b="1" dirty="0">
                <a:solidFill>
                  <a:schemeClr val="tx1"/>
                </a:solidFill>
              </a:rPr>
              <a:t>Interactive Visual Analytics:</a:t>
            </a:r>
            <a:br>
              <a:rPr lang="en-US" sz="1800" dirty="0">
                <a:solidFill>
                  <a:schemeClr val="tx1"/>
                </a:solidFill>
              </a:rPr>
            </a:br>
            <a:r>
              <a:rPr lang="en-US" sz="1800" dirty="0">
                <a:solidFill>
                  <a:schemeClr val="tx1"/>
                </a:solidFill>
              </a:rPr>
              <a:t>    • Created interactive maps with Folium to visualize launch site locations.</a:t>
            </a:r>
            <a:br>
              <a:rPr lang="en-US" sz="1800" dirty="0">
                <a:solidFill>
                  <a:schemeClr val="tx1"/>
                </a:solidFill>
              </a:rPr>
            </a:br>
            <a:r>
              <a:rPr lang="en-US" sz="1800" dirty="0">
                <a:solidFill>
                  <a:schemeClr val="tx1"/>
                </a:solidFill>
              </a:rPr>
              <a:t>    • Built dashboards (using </a:t>
            </a:r>
            <a:r>
              <a:rPr lang="en-US" sz="1800" dirty="0" err="1">
                <a:solidFill>
                  <a:schemeClr val="tx1"/>
                </a:solidFill>
              </a:rPr>
              <a:t>Plotly</a:t>
            </a:r>
            <a:r>
              <a:rPr lang="en-US" sz="1800" dirty="0">
                <a:solidFill>
                  <a:schemeClr val="tx1"/>
                </a:solidFill>
              </a:rPr>
              <a:t> Dash) to provide a dynamic overview of geospatial and temporal insights.</a:t>
            </a:r>
          </a:p>
          <a:p>
            <a:pPr>
              <a:buNone/>
            </a:pPr>
            <a:r>
              <a:rPr lang="en-US" sz="1800" dirty="0">
                <a:solidFill>
                  <a:schemeClr val="tx1"/>
                </a:solidFill>
              </a:rPr>
              <a:t>• </a:t>
            </a:r>
            <a:r>
              <a:rPr lang="en-US" sz="1800" b="1" dirty="0">
                <a:solidFill>
                  <a:schemeClr val="tx1"/>
                </a:solidFill>
              </a:rPr>
              <a:t>Predictive Analysis:</a:t>
            </a:r>
            <a:br>
              <a:rPr lang="en-US" sz="1800" dirty="0">
                <a:solidFill>
                  <a:schemeClr val="tx1"/>
                </a:solidFill>
              </a:rPr>
            </a:br>
            <a:r>
              <a:rPr lang="en-US" sz="1800" dirty="0">
                <a:solidFill>
                  <a:schemeClr val="tx1"/>
                </a:solidFill>
              </a:rPr>
              <a:t>    • Developed machine learning classification models to predict launch outcomes, evaluating key performance metrics (detailed in the </a:t>
            </a:r>
            <a:r>
              <a:rPr lang="en-US" sz="1800" dirty="0" err="1">
                <a:solidFill>
                  <a:schemeClr val="tx1"/>
                </a:solidFill>
              </a:rPr>
              <a:t>SpaceX_Machine</a:t>
            </a:r>
            <a:r>
              <a:rPr lang="en-US" sz="1800" dirty="0">
                <a:solidFill>
                  <a:schemeClr val="tx1"/>
                </a:solidFill>
              </a:rPr>
              <a:t> Learning Prediction module).</a:t>
            </a:r>
          </a:p>
          <a:p>
            <a:pPr>
              <a:buNone/>
            </a:pPr>
            <a:r>
              <a:rPr lang="en-US" sz="2300" b="1" dirty="0">
                <a:solidFill>
                  <a:schemeClr val="tx1"/>
                </a:solidFill>
              </a:rPr>
              <a:t>Results:</a:t>
            </a:r>
            <a:endParaRPr lang="en-US" sz="2300" dirty="0">
              <a:solidFill>
                <a:schemeClr val="tx1"/>
              </a:solidFill>
            </a:endParaRPr>
          </a:p>
          <a:p>
            <a:pPr>
              <a:buNone/>
            </a:pPr>
            <a:r>
              <a:rPr lang="en-US" sz="1800" dirty="0">
                <a:solidFill>
                  <a:schemeClr val="tx1"/>
                </a:solidFill>
              </a:rPr>
              <a:t>• </a:t>
            </a:r>
            <a:r>
              <a:rPr lang="en-US" sz="1800" b="1" dirty="0">
                <a:solidFill>
                  <a:schemeClr val="tx1"/>
                </a:solidFill>
              </a:rPr>
              <a:t>Data Readiness:</a:t>
            </a:r>
            <a:br>
              <a:rPr lang="en-US" sz="1800" dirty="0">
                <a:solidFill>
                  <a:schemeClr val="tx1"/>
                </a:solidFill>
              </a:rPr>
            </a:br>
            <a:r>
              <a:rPr lang="en-US" sz="1800" dirty="0">
                <a:solidFill>
                  <a:schemeClr val="tx1"/>
                </a:solidFill>
              </a:rPr>
              <a:t>    • Successfully consolidated a clean and comprehensive dataset that enabled multifaceted analysis.</a:t>
            </a:r>
          </a:p>
          <a:p>
            <a:pPr>
              <a:buNone/>
            </a:pPr>
            <a:r>
              <a:rPr lang="en-US" sz="1800" dirty="0">
                <a:solidFill>
                  <a:schemeClr val="tx1"/>
                </a:solidFill>
              </a:rPr>
              <a:t>• </a:t>
            </a:r>
            <a:r>
              <a:rPr lang="en-US" sz="1800" b="1" dirty="0">
                <a:solidFill>
                  <a:schemeClr val="tx1"/>
                </a:solidFill>
              </a:rPr>
              <a:t>Key EDA Insights:</a:t>
            </a:r>
            <a:br>
              <a:rPr lang="en-US" sz="1800" dirty="0">
                <a:solidFill>
                  <a:schemeClr val="tx1"/>
                </a:solidFill>
              </a:rPr>
            </a:br>
            <a:r>
              <a:rPr lang="en-US" sz="1800" dirty="0">
                <a:solidFill>
                  <a:schemeClr val="tx1"/>
                </a:solidFill>
              </a:rPr>
              <a:t>    • Identified trends such as higher success rates associated with specific orbit types and flight numbers.</a:t>
            </a:r>
            <a:br>
              <a:rPr lang="en-US" sz="1800" dirty="0">
                <a:solidFill>
                  <a:schemeClr val="tx1"/>
                </a:solidFill>
              </a:rPr>
            </a:br>
            <a:r>
              <a:rPr lang="en-US" sz="1800" dirty="0">
                <a:solidFill>
                  <a:schemeClr val="tx1"/>
                </a:solidFill>
              </a:rPr>
              <a:t>    • SQL-driven insights helped uncover outliers and deeper trends within the data.</a:t>
            </a:r>
          </a:p>
          <a:p>
            <a:pPr>
              <a:buNone/>
            </a:pPr>
            <a:r>
              <a:rPr lang="en-US" sz="1800" dirty="0">
                <a:solidFill>
                  <a:schemeClr val="tx1"/>
                </a:solidFill>
              </a:rPr>
              <a:t>• </a:t>
            </a:r>
            <a:r>
              <a:rPr lang="en-US" sz="1800" b="1" dirty="0">
                <a:solidFill>
                  <a:schemeClr val="tx1"/>
                </a:solidFill>
              </a:rPr>
              <a:t>Visual Analytics Impact:</a:t>
            </a:r>
            <a:br>
              <a:rPr lang="en-US" sz="1800" dirty="0">
                <a:solidFill>
                  <a:schemeClr val="tx1"/>
                </a:solidFill>
              </a:rPr>
            </a:br>
            <a:r>
              <a:rPr lang="en-US" sz="1800" dirty="0">
                <a:solidFill>
                  <a:schemeClr val="tx1"/>
                </a:solidFill>
              </a:rPr>
              <a:t>    • Interactive maps and dashboards provided clear, actionable geospatial insights on launch site performance.</a:t>
            </a:r>
            <a:br>
              <a:rPr lang="en-US" sz="1800" dirty="0">
                <a:solidFill>
                  <a:schemeClr val="tx1"/>
                </a:solidFill>
              </a:rPr>
            </a:br>
            <a:r>
              <a:rPr lang="en-US" sz="1800" dirty="0">
                <a:solidFill>
                  <a:schemeClr val="tx1"/>
                </a:solidFill>
              </a:rPr>
              <a:t>    • Visualizations made complex data trends accessible to peer data scientists.</a:t>
            </a:r>
          </a:p>
          <a:p>
            <a:r>
              <a:rPr lang="en-US" sz="1800" dirty="0">
                <a:solidFill>
                  <a:schemeClr val="tx1"/>
                </a:solidFill>
              </a:rPr>
              <a:t>• </a:t>
            </a:r>
            <a:r>
              <a:rPr lang="en-US" sz="1800" b="1" dirty="0">
                <a:solidFill>
                  <a:schemeClr val="tx1"/>
                </a:solidFill>
              </a:rPr>
              <a:t>Predictive Performance:</a:t>
            </a:r>
            <a:br>
              <a:rPr lang="en-US" sz="1800" dirty="0">
                <a:solidFill>
                  <a:schemeClr val="tx1"/>
                </a:solidFill>
              </a:rPr>
            </a:br>
            <a:r>
              <a:rPr lang="en-US" sz="1800" dirty="0">
                <a:solidFill>
                  <a:schemeClr val="tx1"/>
                </a:solidFill>
              </a:rPr>
              <a:t>    • The classification models demonstrated competitive performance in predicting launch outcomes, highlighting critical predictive variables.</a:t>
            </a:r>
            <a:br>
              <a:rPr lang="en-US" sz="1800" dirty="0">
                <a:solidFill>
                  <a:schemeClr val="tx1"/>
                </a:solidFill>
              </a:rPr>
            </a:br>
            <a:r>
              <a:rPr lang="en-US" sz="1800" dirty="0">
                <a:solidFill>
                  <a:schemeClr val="tx1"/>
                </a:solidFill>
              </a:rPr>
              <a:t>    • These results suggest promising directions for refining operational strategies based on data-driven insights.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385E551-3304-2DE8-2E62-EC4876824A51}"/>
              </a:ext>
            </a:extLst>
          </p:cNvPr>
          <p:cNvPicPr>
            <a:picLocks noChangeAspect="1"/>
          </p:cNvPicPr>
          <p:nvPr/>
        </p:nvPicPr>
        <p:blipFill>
          <a:blip r:embed="rId3"/>
          <a:stretch>
            <a:fillRect/>
          </a:stretch>
        </p:blipFill>
        <p:spPr>
          <a:xfrm>
            <a:off x="6312867" y="2501317"/>
            <a:ext cx="4972744" cy="2162477"/>
          </a:xfrm>
          <a:prstGeom prst="rect">
            <a:avLst/>
          </a:prstGeom>
        </p:spPr>
      </p:pic>
      <p:sp>
        <p:nvSpPr>
          <p:cNvPr id="8" name="TextBox 7">
            <a:extLst>
              <a:ext uri="{FF2B5EF4-FFF2-40B4-BE49-F238E27FC236}">
                <a16:creationId xmlns:a16="http://schemas.microsoft.com/office/drawing/2014/main" id="{F5950DD9-9842-6B54-4A67-CBA87560E6EA}"/>
              </a:ext>
            </a:extLst>
          </p:cNvPr>
          <p:cNvSpPr txBox="1"/>
          <p:nvPr/>
        </p:nvSpPr>
        <p:spPr>
          <a:xfrm>
            <a:off x="770011" y="2136338"/>
            <a:ext cx="4972744" cy="3416320"/>
          </a:xfrm>
          <a:prstGeom prst="rect">
            <a:avLst/>
          </a:prstGeom>
          <a:noFill/>
        </p:spPr>
        <p:txBody>
          <a:bodyPr wrap="square">
            <a:spAutoFit/>
          </a:bodyPr>
          <a:lstStyle/>
          <a:p>
            <a:pPr>
              <a:buNone/>
            </a:pPr>
            <a:r>
              <a:rPr lang="en-GB" b="1" dirty="0"/>
              <a:t>Query Result</a:t>
            </a:r>
            <a:endParaRPr lang="en-GB" dirty="0"/>
          </a:p>
          <a:p>
            <a:pPr>
              <a:buFont typeface="Arial" panose="020B0604020202020204" pitchFamily="34" charset="0"/>
              <a:buChar char="•"/>
            </a:pPr>
            <a:r>
              <a:rPr lang="en-GB" b="1" dirty="0"/>
              <a:t>Successful Outcomes:</a:t>
            </a:r>
            <a:r>
              <a:rPr lang="en-GB" dirty="0"/>
              <a:t> 61</a:t>
            </a:r>
          </a:p>
          <a:p>
            <a:pPr>
              <a:buFont typeface="Arial" panose="020B0604020202020204" pitchFamily="34" charset="0"/>
              <a:buChar char="•"/>
            </a:pPr>
            <a:r>
              <a:rPr lang="en-GB" b="1" dirty="0"/>
              <a:t>Failure Outcomes:</a:t>
            </a:r>
            <a:r>
              <a:rPr lang="en-GB" dirty="0"/>
              <a:t> The remainder of missions not matching “Success%” in the </a:t>
            </a:r>
            <a:r>
              <a:rPr lang="en-GB" dirty="0" err="1"/>
              <a:t>Landing_Outcome</a:t>
            </a:r>
            <a:r>
              <a:rPr lang="en-GB" dirty="0"/>
              <a:t> field.</a:t>
            </a:r>
          </a:p>
          <a:p>
            <a:pPr>
              <a:buFont typeface="Arial" panose="020B0604020202020204" pitchFamily="34" charset="0"/>
              <a:buChar char="•"/>
            </a:pPr>
            <a:endParaRPr lang="en-GB" dirty="0"/>
          </a:p>
          <a:p>
            <a:r>
              <a:rPr lang="en-GB" b="1" dirty="0"/>
              <a:t>Short Explanation</a:t>
            </a:r>
            <a:br>
              <a:rPr lang="en-GB" dirty="0"/>
            </a:br>
            <a:r>
              <a:rPr lang="en-GB" dirty="0"/>
              <a:t>The query counts all landing outcomes beginning with the word “Success,” yielding a total of 61 successful outcomes. A similar approach (e.g., “WHERE </a:t>
            </a:r>
            <a:r>
              <a:rPr lang="en-GB" dirty="0" err="1"/>
              <a:t>Landing_Outcome</a:t>
            </a:r>
            <a:r>
              <a:rPr lang="en-GB" dirty="0"/>
              <a:t> LIKE 'Failure%'”) can be used to determine the number of failures.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TextBox 5">
            <a:extLst>
              <a:ext uri="{FF2B5EF4-FFF2-40B4-BE49-F238E27FC236}">
                <a16:creationId xmlns:a16="http://schemas.microsoft.com/office/drawing/2014/main" id="{93E8F749-317E-2661-26B0-4E365926AA40}"/>
              </a:ext>
            </a:extLst>
          </p:cNvPr>
          <p:cNvSpPr txBox="1"/>
          <p:nvPr/>
        </p:nvSpPr>
        <p:spPr>
          <a:xfrm>
            <a:off x="770011" y="1518036"/>
            <a:ext cx="6093912" cy="4801314"/>
          </a:xfrm>
          <a:prstGeom prst="rect">
            <a:avLst/>
          </a:prstGeom>
          <a:noFill/>
        </p:spPr>
        <p:txBody>
          <a:bodyPr wrap="square">
            <a:spAutoFit/>
          </a:bodyPr>
          <a:lstStyle/>
          <a:p>
            <a:pPr>
              <a:buNone/>
            </a:pPr>
            <a:r>
              <a:rPr lang="en-PH" b="1" dirty="0"/>
              <a:t>Query Result</a:t>
            </a:r>
            <a:br>
              <a:rPr lang="en-PH" dirty="0"/>
            </a:br>
            <a:r>
              <a:rPr lang="en-PH" dirty="0"/>
              <a:t>• F9 B5 B1048.4</a:t>
            </a:r>
            <a:br>
              <a:rPr lang="en-PH" dirty="0"/>
            </a:br>
            <a:r>
              <a:rPr lang="en-PH" dirty="0"/>
              <a:t>• F9 B5 B1049.4</a:t>
            </a:r>
            <a:br>
              <a:rPr lang="en-PH" dirty="0"/>
            </a:br>
            <a:r>
              <a:rPr lang="en-PH" dirty="0"/>
              <a:t>• F9 B5 B1051.3</a:t>
            </a:r>
            <a:br>
              <a:rPr lang="en-PH" dirty="0"/>
            </a:br>
            <a:r>
              <a:rPr lang="en-PH" dirty="0"/>
              <a:t>• F9 B5 B1056.4</a:t>
            </a:r>
            <a:br>
              <a:rPr lang="en-PH" dirty="0"/>
            </a:br>
            <a:r>
              <a:rPr lang="en-PH" dirty="0"/>
              <a:t>• F9 B5 B1048.5</a:t>
            </a:r>
            <a:br>
              <a:rPr lang="en-PH" dirty="0"/>
            </a:br>
            <a:r>
              <a:rPr lang="en-PH" dirty="0"/>
              <a:t>• F9 B5 B1051.4</a:t>
            </a:r>
            <a:br>
              <a:rPr lang="en-PH" dirty="0"/>
            </a:br>
            <a:r>
              <a:rPr lang="en-PH" dirty="0"/>
              <a:t>• F9 B5 B1049.5</a:t>
            </a:r>
            <a:br>
              <a:rPr lang="en-PH" dirty="0"/>
            </a:br>
            <a:r>
              <a:rPr lang="en-PH" dirty="0"/>
              <a:t>• F9 B5 B1060.2</a:t>
            </a:r>
            <a:br>
              <a:rPr lang="en-PH" dirty="0"/>
            </a:br>
            <a:r>
              <a:rPr lang="en-PH" dirty="0"/>
              <a:t>• F9 B5 B1058.3</a:t>
            </a:r>
            <a:br>
              <a:rPr lang="en-PH" dirty="0"/>
            </a:br>
            <a:r>
              <a:rPr lang="en-PH" dirty="0"/>
              <a:t>• F9 B5 B1051.6</a:t>
            </a:r>
            <a:br>
              <a:rPr lang="en-PH" dirty="0"/>
            </a:br>
            <a:r>
              <a:rPr lang="en-PH" dirty="0"/>
              <a:t>• F9 B5 B1060.3</a:t>
            </a:r>
            <a:br>
              <a:rPr lang="en-PH" dirty="0"/>
            </a:br>
            <a:r>
              <a:rPr lang="en-PH" dirty="0"/>
              <a:t>• F9 B5 B1049.7</a:t>
            </a:r>
          </a:p>
          <a:p>
            <a:r>
              <a:rPr lang="en-PH" b="1" dirty="0"/>
              <a:t>Short Explanation</a:t>
            </a:r>
            <a:br>
              <a:rPr lang="en-PH" dirty="0"/>
            </a:br>
            <a:r>
              <a:rPr lang="en-PH" dirty="0"/>
              <a:t>All these boosters share the same maximum payload mass value, indicating they each carried the heaviest payload recorded in the dataset.</a:t>
            </a:r>
          </a:p>
        </p:txBody>
      </p:sp>
      <p:pic>
        <p:nvPicPr>
          <p:cNvPr id="8" name="Picture 7">
            <a:extLst>
              <a:ext uri="{FF2B5EF4-FFF2-40B4-BE49-F238E27FC236}">
                <a16:creationId xmlns:a16="http://schemas.microsoft.com/office/drawing/2014/main" id="{8ACF6ACD-4CC5-BE3B-8C97-834B5532096B}"/>
              </a:ext>
            </a:extLst>
          </p:cNvPr>
          <p:cNvPicPr>
            <a:picLocks noChangeAspect="1"/>
          </p:cNvPicPr>
          <p:nvPr/>
        </p:nvPicPr>
        <p:blipFill>
          <a:blip r:embed="rId3"/>
          <a:stretch>
            <a:fillRect/>
          </a:stretch>
        </p:blipFill>
        <p:spPr>
          <a:xfrm>
            <a:off x="7391649" y="1366798"/>
            <a:ext cx="3430499" cy="506041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TextBox 5">
            <a:extLst>
              <a:ext uri="{FF2B5EF4-FFF2-40B4-BE49-F238E27FC236}">
                <a16:creationId xmlns:a16="http://schemas.microsoft.com/office/drawing/2014/main" id="{91A73C1B-3603-08DD-83E7-894D6452D6F6}"/>
              </a:ext>
            </a:extLst>
          </p:cNvPr>
          <p:cNvSpPr txBox="1"/>
          <p:nvPr/>
        </p:nvSpPr>
        <p:spPr>
          <a:xfrm>
            <a:off x="770011" y="2057044"/>
            <a:ext cx="4428290" cy="3693319"/>
          </a:xfrm>
          <a:prstGeom prst="rect">
            <a:avLst/>
          </a:prstGeom>
          <a:noFill/>
        </p:spPr>
        <p:txBody>
          <a:bodyPr wrap="square">
            <a:spAutoFit/>
          </a:bodyPr>
          <a:lstStyle/>
          <a:p>
            <a:pPr>
              <a:buNone/>
            </a:pPr>
            <a:r>
              <a:rPr lang="en-PH" b="1" dirty="0"/>
              <a:t>Query Result</a:t>
            </a:r>
            <a:endParaRPr lang="en-PH" dirty="0"/>
          </a:p>
          <a:p>
            <a:pPr>
              <a:buFont typeface="+mj-lt"/>
              <a:buAutoNum type="arabicPeriod"/>
            </a:pPr>
            <a:r>
              <a:rPr lang="en-PH" dirty="0"/>
              <a:t>Month: 01 | </a:t>
            </a:r>
            <a:r>
              <a:rPr lang="en-PH" dirty="0" err="1"/>
              <a:t>Landing_Outcome</a:t>
            </a:r>
            <a:r>
              <a:rPr lang="en-PH" dirty="0"/>
              <a:t>: Failure (drone ship) | </a:t>
            </a:r>
            <a:r>
              <a:rPr lang="en-PH" dirty="0" err="1"/>
              <a:t>Booster_Version</a:t>
            </a:r>
            <a:r>
              <a:rPr lang="en-PH" dirty="0"/>
              <a:t>: F9 v1.1 B1012 | </a:t>
            </a:r>
            <a:r>
              <a:rPr lang="en-PH" dirty="0" err="1"/>
              <a:t>Launch_Site</a:t>
            </a:r>
            <a:r>
              <a:rPr lang="en-PH" dirty="0"/>
              <a:t>: CCAFS LC-40</a:t>
            </a:r>
          </a:p>
          <a:p>
            <a:pPr>
              <a:buFont typeface="+mj-lt"/>
              <a:buAutoNum type="arabicPeriod"/>
            </a:pPr>
            <a:r>
              <a:rPr lang="en-PH" dirty="0"/>
              <a:t>Month: 04 | </a:t>
            </a:r>
            <a:r>
              <a:rPr lang="en-PH" dirty="0" err="1"/>
              <a:t>Landing_Outcome</a:t>
            </a:r>
            <a:r>
              <a:rPr lang="en-PH" dirty="0"/>
              <a:t>: Failure (drone ship) | </a:t>
            </a:r>
            <a:r>
              <a:rPr lang="en-PH" dirty="0" err="1"/>
              <a:t>Booster_Version</a:t>
            </a:r>
            <a:r>
              <a:rPr lang="en-PH" dirty="0"/>
              <a:t>: F9 v1.1 B1015 | </a:t>
            </a:r>
            <a:r>
              <a:rPr lang="en-PH" dirty="0" err="1"/>
              <a:t>Launch_Site</a:t>
            </a:r>
            <a:r>
              <a:rPr lang="en-PH" dirty="0"/>
              <a:t>: CCAFS LC-40</a:t>
            </a:r>
          </a:p>
          <a:p>
            <a:pPr>
              <a:buFont typeface="+mj-lt"/>
              <a:buAutoNum type="arabicPeriod"/>
            </a:pPr>
            <a:endParaRPr lang="en-PH" dirty="0"/>
          </a:p>
          <a:p>
            <a:r>
              <a:rPr lang="en-PH" b="1" dirty="0"/>
              <a:t>Short Explanation</a:t>
            </a:r>
            <a:br>
              <a:rPr lang="en-PH" dirty="0"/>
            </a:br>
            <a:r>
              <a:rPr lang="en-PH" dirty="0"/>
              <a:t>These two flights in 2015 used F9 v1.1 boosters, launched from CCAFS LC-40, and both failed to land successfully on the drone ship.</a:t>
            </a:r>
          </a:p>
        </p:txBody>
      </p:sp>
      <p:pic>
        <p:nvPicPr>
          <p:cNvPr id="8" name="Picture 7">
            <a:extLst>
              <a:ext uri="{FF2B5EF4-FFF2-40B4-BE49-F238E27FC236}">
                <a16:creationId xmlns:a16="http://schemas.microsoft.com/office/drawing/2014/main" id="{784CE8BD-0F43-A4B8-DFBC-0B6F83BB5FDB}"/>
              </a:ext>
            </a:extLst>
          </p:cNvPr>
          <p:cNvPicPr>
            <a:picLocks noChangeAspect="1"/>
          </p:cNvPicPr>
          <p:nvPr/>
        </p:nvPicPr>
        <p:blipFill>
          <a:blip r:embed="rId3"/>
          <a:stretch>
            <a:fillRect/>
          </a:stretch>
        </p:blipFill>
        <p:spPr>
          <a:xfrm>
            <a:off x="6646853" y="2057044"/>
            <a:ext cx="4638758" cy="390024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TextBox 5">
            <a:extLst>
              <a:ext uri="{FF2B5EF4-FFF2-40B4-BE49-F238E27FC236}">
                <a16:creationId xmlns:a16="http://schemas.microsoft.com/office/drawing/2014/main" id="{9FF8B938-1D49-CD44-7D27-16D32B7C252D}"/>
              </a:ext>
            </a:extLst>
          </p:cNvPr>
          <p:cNvSpPr txBox="1"/>
          <p:nvPr/>
        </p:nvSpPr>
        <p:spPr>
          <a:xfrm>
            <a:off x="770011" y="1521416"/>
            <a:ext cx="6093912" cy="4524315"/>
          </a:xfrm>
          <a:prstGeom prst="rect">
            <a:avLst/>
          </a:prstGeom>
          <a:noFill/>
        </p:spPr>
        <p:txBody>
          <a:bodyPr wrap="square">
            <a:spAutoFit/>
          </a:bodyPr>
          <a:lstStyle/>
          <a:p>
            <a:pPr>
              <a:buNone/>
            </a:pPr>
            <a:r>
              <a:rPr lang="en-GB" b="1" dirty="0"/>
              <a:t>Query Result</a:t>
            </a:r>
            <a:endParaRPr lang="en-GB" dirty="0"/>
          </a:p>
          <a:p>
            <a:pPr>
              <a:buFont typeface="+mj-lt"/>
              <a:buAutoNum type="arabicPeriod"/>
            </a:pPr>
            <a:r>
              <a:rPr lang="en-GB" dirty="0"/>
              <a:t>No attempt: 10</a:t>
            </a:r>
          </a:p>
          <a:p>
            <a:pPr>
              <a:buFont typeface="+mj-lt"/>
              <a:buAutoNum type="arabicPeriod"/>
            </a:pPr>
            <a:r>
              <a:rPr lang="en-GB" dirty="0"/>
              <a:t>Success (drone ship): 5</a:t>
            </a:r>
          </a:p>
          <a:p>
            <a:pPr>
              <a:buFont typeface="+mj-lt"/>
              <a:buAutoNum type="arabicPeriod"/>
            </a:pPr>
            <a:r>
              <a:rPr lang="en-GB" dirty="0"/>
              <a:t>Failure (drone ship): 5</a:t>
            </a:r>
          </a:p>
          <a:p>
            <a:pPr>
              <a:buFont typeface="+mj-lt"/>
              <a:buAutoNum type="arabicPeriod"/>
            </a:pPr>
            <a:r>
              <a:rPr lang="en-GB" dirty="0"/>
              <a:t>Success (ground pad): 3</a:t>
            </a:r>
          </a:p>
          <a:p>
            <a:pPr>
              <a:buFont typeface="+mj-lt"/>
              <a:buAutoNum type="arabicPeriod"/>
            </a:pPr>
            <a:r>
              <a:rPr lang="en-GB" dirty="0"/>
              <a:t>Controlled (ocean): 3</a:t>
            </a:r>
          </a:p>
          <a:p>
            <a:pPr>
              <a:buFont typeface="+mj-lt"/>
              <a:buAutoNum type="arabicPeriod"/>
            </a:pPr>
            <a:r>
              <a:rPr lang="en-GB" dirty="0"/>
              <a:t>Uncontrolled (ocean): 2</a:t>
            </a:r>
          </a:p>
          <a:p>
            <a:pPr>
              <a:buFont typeface="+mj-lt"/>
              <a:buAutoNum type="arabicPeriod"/>
            </a:pPr>
            <a:r>
              <a:rPr lang="en-GB" dirty="0"/>
              <a:t>Failure (parachute): 2</a:t>
            </a:r>
          </a:p>
          <a:p>
            <a:pPr>
              <a:buFont typeface="+mj-lt"/>
              <a:buAutoNum type="arabicPeriod"/>
            </a:pPr>
            <a:r>
              <a:rPr lang="en-GB" dirty="0"/>
              <a:t>Precluded (drone ship): 1</a:t>
            </a:r>
          </a:p>
          <a:p>
            <a:pPr>
              <a:buFont typeface="+mj-lt"/>
              <a:buAutoNum type="arabicPeriod"/>
            </a:pPr>
            <a:endParaRPr lang="en-GB" dirty="0"/>
          </a:p>
          <a:p>
            <a:r>
              <a:rPr lang="en-GB" b="1" dirty="0"/>
              <a:t>Short Explanation</a:t>
            </a:r>
            <a:br>
              <a:rPr lang="en-GB" dirty="0"/>
            </a:br>
            <a:r>
              <a:rPr lang="en-GB" dirty="0"/>
              <a:t>This ranking shows how often each landing outcome occurred between June 4, 2010, and March 20, 2017. “No attempt” is the most frequent, followed by drone ship successes and failures, while outcomes like “Precluded (drone ship)” appear less frequently.</a:t>
            </a:r>
          </a:p>
        </p:txBody>
      </p:sp>
      <p:pic>
        <p:nvPicPr>
          <p:cNvPr id="8" name="Picture 7">
            <a:extLst>
              <a:ext uri="{FF2B5EF4-FFF2-40B4-BE49-F238E27FC236}">
                <a16:creationId xmlns:a16="http://schemas.microsoft.com/office/drawing/2014/main" id="{FDA88B1F-0DD7-B8F8-ED18-F8900AE0699B}"/>
              </a:ext>
            </a:extLst>
          </p:cNvPr>
          <p:cNvPicPr>
            <a:picLocks noChangeAspect="1"/>
          </p:cNvPicPr>
          <p:nvPr/>
        </p:nvPicPr>
        <p:blipFill>
          <a:blip r:embed="rId3"/>
          <a:stretch>
            <a:fillRect/>
          </a:stretch>
        </p:blipFill>
        <p:spPr>
          <a:xfrm>
            <a:off x="7436974" y="1351290"/>
            <a:ext cx="3848637" cy="441069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60BE7E18-71F0-E2E2-10D9-1511EB7AA748}"/>
              </a:ext>
            </a:extLst>
          </p:cNvPr>
          <p:cNvPicPr>
            <a:picLocks noChangeAspect="1"/>
          </p:cNvPicPr>
          <p:nvPr/>
        </p:nvPicPr>
        <p:blipFill>
          <a:blip r:embed="rId3"/>
          <a:stretch>
            <a:fillRect/>
          </a:stretch>
        </p:blipFill>
        <p:spPr>
          <a:xfrm>
            <a:off x="4956047" y="1937290"/>
            <a:ext cx="6356613" cy="3933158"/>
          </a:xfrm>
          <a:prstGeom prst="rect">
            <a:avLst/>
          </a:prstGeom>
        </p:spPr>
      </p:pic>
      <p:sp>
        <p:nvSpPr>
          <p:cNvPr id="8" name="TextBox 7">
            <a:extLst>
              <a:ext uri="{FF2B5EF4-FFF2-40B4-BE49-F238E27FC236}">
                <a16:creationId xmlns:a16="http://schemas.microsoft.com/office/drawing/2014/main" id="{521CCF36-9AAA-4357-7561-3E3A23480468}"/>
              </a:ext>
            </a:extLst>
          </p:cNvPr>
          <p:cNvSpPr txBox="1"/>
          <p:nvPr/>
        </p:nvSpPr>
        <p:spPr>
          <a:xfrm>
            <a:off x="879340" y="1404793"/>
            <a:ext cx="3831018" cy="4524315"/>
          </a:xfrm>
          <a:prstGeom prst="rect">
            <a:avLst/>
          </a:prstGeom>
          <a:noFill/>
        </p:spPr>
        <p:txBody>
          <a:bodyPr wrap="square">
            <a:spAutoFit/>
          </a:bodyPr>
          <a:lstStyle/>
          <a:p>
            <a:r>
              <a:rPr lang="en-GB" sz="1600" b="1" dirty="0"/>
              <a:t>Important Elements and Findings in the Folium Map Screenshot</a:t>
            </a:r>
            <a:br>
              <a:rPr lang="en-GB" sz="1600" dirty="0"/>
            </a:br>
            <a:r>
              <a:rPr lang="en-GB" sz="1600" dirty="0"/>
              <a:t>• </a:t>
            </a:r>
            <a:r>
              <a:rPr lang="en-GB" sz="1600" b="1" dirty="0"/>
              <a:t>Global Perspective:</a:t>
            </a:r>
            <a:r>
              <a:rPr lang="en-GB" sz="1600" dirty="0"/>
              <a:t> Shows how the launch sites are spread geographically, allowing you to see relative distances and positions.</a:t>
            </a:r>
            <a:br>
              <a:rPr lang="en-GB" sz="1600" dirty="0"/>
            </a:br>
            <a:r>
              <a:rPr lang="en-GB" sz="1600" dirty="0"/>
              <a:t>• </a:t>
            </a:r>
            <a:r>
              <a:rPr lang="en-GB" sz="1600" b="1" dirty="0"/>
              <a:t>Markers for Each Launch Site:</a:t>
            </a:r>
            <a:r>
              <a:rPr lang="en-GB" sz="1600" dirty="0"/>
              <a:t> Clicking on a marker typically reveals additional details (e.g., site name, coordinate information).</a:t>
            </a:r>
            <a:br>
              <a:rPr lang="en-GB" sz="1600" dirty="0"/>
            </a:br>
            <a:r>
              <a:rPr lang="en-GB" sz="1600" dirty="0"/>
              <a:t>• </a:t>
            </a:r>
            <a:r>
              <a:rPr lang="en-GB" sz="1600" b="1" dirty="0"/>
              <a:t>Zoom &amp; Pan Controls:</a:t>
            </a:r>
            <a:r>
              <a:rPr lang="en-GB" sz="1600" dirty="0"/>
              <a:t> Allow exploration of various regions and the distance between sites.</a:t>
            </a:r>
            <a:br>
              <a:rPr lang="en-GB" sz="1600" dirty="0"/>
            </a:br>
            <a:r>
              <a:rPr lang="en-GB" sz="1600" dirty="0"/>
              <a:t>• </a:t>
            </a:r>
            <a:r>
              <a:rPr lang="en-GB" sz="1600" b="1" dirty="0"/>
              <a:t>Immediate Insight:</a:t>
            </a:r>
            <a:r>
              <a:rPr lang="en-GB" sz="1600" dirty="0"/>
              <a:t> You can see that most of the SpaceX launch sites are concentrated along the U.S. coastline (Florida and California), highlighting strategic geographic considerations like proximity to the equator for efficient launches.</a:t>
            </a:r>
            <a:endParaRPr lang="en-PH" sz="1600"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 / Failure Sites</a:t>
            </a:r>
          </a:p>
        </p:txBody>
      </p:sp>
      <p:pic>
        <p:nvPicPr>
          <p:cNvPr id="4" name="Picture 3">
            <a:extLst>
              <a:ext uri="{FF2B5EF4-FFF2-40B4-BE49-F238E27FC236}">
                <a16:creationId xmlns:a16="http://schemas.microsoft.com/office/drawing/2014/main" id="{5446CDAE-4C94-0407-A8B6-D49F46E446F3}"/>
              </a:ext>
            </a:extLst>
          </p:cNvPr>
          <p:cNvPicPr>
            <a:picLocks noChangeAspect="1"/>
          </p:cNvPicPr>
          <p:nvPr/>
        </p:nvPicPr>
        <p:blipFill>
          <a:blip r:embed="rId3"/>
          <a:stretch>
            <a:fillRect/>
          </a:stretch>
        </p:blipFill>
        <p:spPr>
          <a:xfrm>
            <a:off x="6875105" y="1482772"/>
            <a:ext cx="4044303" cy="2458788"/>
          </a:xfrm>
          <a:prstGeom prst="rect">
            <a:avLst/>
          </a:prstGeom>
        </p:spPr>
      </p:pic>
      <p:pic>
        <p:nvPicPr>
          <p:cNvPr id="7" name="Picture 6">
            <a:extLst>
              <a:ext uri="{FF2B5EF4-FFF2-40B4-BE49-F238E27FC236}">
                <a16:creationId xmlns:a16="http://schemas.microsoft.com/office/drawing/2014/main" id="{E11FC027-A441-4342-D2F9-C1596701D613}"/>
              </a:ext>
            </a:extLst>
          </p:cNvPr>
          <p:cNvPicPr>
            <a:picLocks noChangeAspect="1"/>
          </p:cNvPicPr>
          <p:nvPr/>
        </p:nvPicPr>
        <p:blipFill>
          <a:blip r:embed="rId4"/>
          <a:stretch>
            <a:fillRect/>
          </a:stretch>
        </p:blipFill>
        <p:spPr>
          <a:xfrm>
            <a:off x="6846979" y="4001294"/>
            <a:ext cx="4074562" cy="2458788"/>
          </a:xfrm>
          <a:prstGeom prst="rect">
            <a:avLst/>
          </a:prstGeom>
        </p:spPr>
      </p:pic>
      <p:sp>
        <p:nvSpPr>
          <p:cNvPr id="10" name="TextBox 9">
            <a:extLst>
              <a:ext uri="{FF2B5EF4-FFF2-40B4-BE49-F238E27FC236}">
                <a16:creationId xmlns:a16="http://schemas.microsoft.com/office/drawing/2014/main" id="{8481B618-35B6-EFC7-A6E4-46D70A675A4F}"/>
              </a:ext>
            </a:extLst>
          </p:cNvPr>
          <p:cNvSpPr txBox="1"/>
          <p:nvPr/>
        </p:nvSpPr>
        <p:spPr>
          <a:xfrm>
            <a:off x="750979" y="1585969"/>
            <a:ext cx="5559569" cy="4524315"/>
          </a:xfrm>
          <a:prstGeom prst="rect">
            <a:avLst/>
          </a:prstGeom>
          <a:noFill/>
        </p:spPr>
        <p:txBody>
          <a:bodyPr wrap="square">
            <a:spAutoFit/>
          </a:bodyPr>
          <a:lstStyle/>
          <a:p>
            <a:pPr>
              <a:buNone/>
            </a:pPr>
            <a:r>
              <a:rPr lang="en-GB" b="1" dirty="0"/>
              <a:t>Important Elements and Findings on the </a:t>
            </a:r>
            <a:r>
              <a:rPr lang="en-GB" b="1" dirty="0" err="1"/>
              <a:t>Color-Labeled</a:t>
            </a:r>
            <a:r>
              <a:rPr lang="en-GB" b="1" dirty="0"/>
              <a:t> Folium Map</a:t>
            </a:r>
            <a:endParaRPr lang="en-GB" dirty="0"/>
          </a:p>
          <a:p>
            <a:pPr>
              <a:buNone/>
            </a:pPr>
            <a:r>
              <a:rPr lang="en-GB" dirty="0"/>
              <a:t>• </a:t>
            </a:r>
            <a:r>
              <a:rPr lang="en-GB" b="1" dirty="0"/>
              <a:t>Success/Failure Markers</a:t>
            </a:r>
            <a:r>
              <a:rPr lang="en-GB" dirty="0"/>
              <a:t> – Each circle’s </a:t>
            </a:r>
            <a:r>
              <a:rPr lang="en-GB" dirty="0" err="1"/>
              <a:t>color</a:t>
            </a:r>
            <a:r>
              <a:rPr lang="en-GB" dirty="0"/>
              <a:t> (green or red) corresponds to a successful or failed launch, providing immediate visual feedback on performance at each location.</a:t>
            </a:r>
          </a:p>
          <a:p>
            <a:pPr>
              <a:buNone/>
            </a:pPr>
            <a:r>
              <a:rPr lang="en-GB" dirty="0"/>
              <a:t>• </a:t>
            </a:r>
            <a:r>
              <a:rPr lang="en-GB" b="1" dirty="0"/>
              <a:t>Pop-up Information</a:t>
            </a:r>
            <a:r>
              <a:rPr lang="en-GB" dirty="0"/>
              <a:t> – Clicking a marker reveals the launch site name and its outcome (“Success” or “Failure”), helping you quickly understand site-specific results.</a:t>
            </a:r>
          </a:p>
          <a:p>
            <a:r>
              <a:rPr lang="en-GB" dirty="0"/>
              <a:t>• </a:t>
            </a:r>
            <a:r>
              <a:rPr lang="en-GB" b="1" dirty="0"/>
              <a:t>Geographical Distribution</a:t>
            </a:r>
            <a:r>
              <a:rPr lang="en-GB" dirty="0"/>
              <a:t> – Seeing multiple markers together highlights clusters of successful launches at certain sites, suggesting operational efficiencies or optimal conditions in those areas. Meanwhile, any concentration of red markers may indicate potential issues or challenges at specific locations.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to Coastline</a:t>
            </a:r>
          </a:p>
        </p:txBody>
      </p:sp>
      <p:pic>
        <p:nvPicPr>
          <p:cNvPr id="4" name="Picture 3">
            <a:extLst>
              <a:ext uri="{FF2B5EF4-FFF2-40B4-BE49-F238E27FC236}">
                <a16:creationId xmlns:a16="http://schemas.microsoft.com/office/drawing/2014/main" id="{53A44CAD-0B12-EA04-96D8-775E6336BFDE}"/>
              </a:ext>
            </a:extLst>
          </p:cNvPr>
          <p:cNvPicPr>
            <a:picLocks noChangeAspect="1"/>
          </p:cNvPicPr>
          <p:nvPr/>
        </p:nvPicPr>
        <p:blipFill>
          <a:blip r:embed="rId3"/>
          <a:stretch>
            <a:fillRect/>
          </a:stretch>
        </p:blipFill>
        <p:spPr>
          <a:xfrm>
            <a:off x="5151542" y="1947656"/>
            <a:ext cx="6306430" cy="2962688"/>
          </a:xfrm>
          <a:prstGeom prst="rect">
            <a:avLst/>
          </a:prstGeom>
        </p:spPr>
      </p:pic>
      <p:sp>
        <p:nvSpPr>
          <p:cNvPr id="7" name="TextBox 6">
            <a:extLst>
              <a:ext uri="{FF2B5EF4-FFF2-40B4-BE49-F238E27FC236}">
                <a16:creationId xmlns:a16="http://schemas.microsoft.com/office/drawing/2014/main" id="{3F3DDC8A-04F1-4A3C-3F7F-F957574FE92C}"/>
              </a:ext>
            </a:extLst>
          </p:cNvPr>
          <p:cNvSpPr txBox="1"/>
          <p:nvPr/>
        </p:nvSpPr>
        <p:spPr>
          <a:xfrm>
            <a:off x="734028" y="1456568"/>
            <a:ext cx="4157286" cy="4524315"/>
          </a:xfrm>
          <a:prstGeom prst="rect">
            <a:avLst/>
          </a:prstGeom>
          <a:noFill/>
        </p:spPr>
        <p:txBody>
          <a:bodyPr wrap="square">
            <a:spAutoFit/>
          </a:bodyPr>
          <a:lstStyle/>
          <a:p>
            <a:pPr>
              <a:buNone/>
            </a:pPr>
            <a:r>
              <a:rPr lang="en-GB" b="1" dirty="0"/>
              <a:t>Important Elements and Findings on the Screenshot</a:t>
            </a:r>
            <a:endParaRPr lang="en-GB" dirty="0"/>
          </a:p>
          <a:p>
            <a:r>
              <a:rPr lang="en-GB" dirty="0"/>
              <a:t>• </a:t>
            </a:r>
            <a:r>
              <a:rPr lang="en-GB" b="1" dirty="0"/>
              <a:t>Highlighted Launch Site:</a:t>
            </a:r>
            <a:r>
              <a:rPr lang="en-GB" dirty="0"/>
              <a:t> The map focuses on a selected launch site with clear markers.</a:t>
            </a:r>
            <a:br>
              <a:rPr lang="en-GB" dirty="0"/>
            </a:br>
            <a:r>
              <a:rPr lang="en-GB" dirty="0"/>
              <a:t>• </a:t>
            </a:r>
            <a:r>
              <a:rPr lang="en-GB" b="1" dirty="0"/>
              <a:t>Proximity Line:</a:t>
            </a:r>
            <a:r>
              <a:rPr lang="en-GB" dirty="0"/>
              <a:t> A line is drawn from the launch site to the nearby coastline, visually representing the distance.</a:t>
            </a:r>
            <a:br>
              <a:rPr lang="en-GB" dirty="0"/>
            </a:br>
            <a:r>
              <a:rPr lang="en-GB" dirty="0"/>
              <a:t>• </a:t>
            </a:r>
            <a:r>
              <a:rPr lang="en-GB" b="1" dirty="0"/>
              <a:t>Distance Display:</a:t>
            </a:r>
            <a:r>
              <a:rPr lang="en-GB" dirty="0"/>
              <a:t> The calculated distance is shown as 0.9 km, providing a precise measure of proximity.</a:t>
            </a:r>
            <a:br>
              <a:rPr lang="en-GB" dirty="0"/>
            </a:br>
            <a:r>
              <a:rPr lang="en-GB" dirty="0"/>
              <a:t>• </a:t>
            </a:r>
            <a:r>
              <a:rPr lang="en-GB" b="1" dirty="0"/>
              <a:t>Contextual Insight:</a:t>
            </a:r>
            <a:r>
              <a:rPr lang="en-GB" dirty="0"/>
              <a:t> This close proximity to the coastline may have implications for logistics, environmental factors, and operational planning, offering a practical perspective on site selection.</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t>Launch Success Distribution by Site</a:t>
            </a:r>
            <a:endParaRPr lang="en-US" dirty="0">
              <a:solidFill>
                <a:srgbClr val="0B49CB"/>
              </a:solidFill>
              <a:latin typeface="Abadi"/>
            </a:endParaRPr>
          </a:p>
        </p:txBody>
      </p:sp>
      <p:pic>
        <p:nvPicPr>
          <p:cNvPr id="4" name="Picture 3" descr="A pie chart with different colored circles&#10;&#10;AI-generated content may be incorrect.">
            <a:extLst>
              <a:ext uri="{FF2B5EF4-FFF2-40B4-BE49-F238E27FC236}">
                <a16:creationId xmlns:a16="http://schemas.microsoft.com/office/drawing/2014/main" id="{13A387E7-045B-D656-154A-94116EC6861C}"/>
              </a:ext>
            </a:extLst>
          </p:cNvPr>
          <p:cNvPicPr>
            <a:picLocks noChangeAspect="1"/>
          </p:cNvPicPr>
          <p:nvPr/>
        </p:nvPicPr>
        <p:blipFill>
          <a:blip r:embed="rId3"/>
          <a:stretch>
            <a:fillRect/>
          </a:stretch>
        </p:blipFill>
        <p:spPr>
          <a:xfrm>
            <a:off x="5515428" y="1825625"/>
            <a:ext cx="6241143" cy="3996967"/>
          </a:xfrm>
          <a:prstGeom prst="rect">
            <a:avLst/>
          </a:prstGeom>
        </p:spPr>
      </p:pic>
      <p:sp>
        <p:nvSpPr>
          <p:cNvPr id="7" name="TextBox 6">
            <a:extLst>
              <a:ext uri="{FF2B5EF4-FFF2-40B4-BE49-F238E27FC236}">
                <a16:creationId xmlns:a16="http://schemas.microsoft.com/office/drawing/2014/main" id="{1624E555-87E9-2BD6-CBAF-C0A3802CC1D2}"/>
              </a:ext>
            </a:extLst>
          </p:cNvPr>
          <p:cNvSpPr txBox="1"/>
          <p:nvPr/>
        </p:nvSpPr>
        <p:spPr>
          <a:xfrm>
            <a:off x="770011" y="1622644"/>
            <a:ext cx="4382560" cy="4093428"/>
          </a:xfrm>
          <a:prstGeom prst="rect">
            <a:avLst/>
          </a:prstGeom>
          <a:noFill/>
        </p:spPr>
        <p:txBody>
          <a:bodyPr wrap="square">
            <a:spAutoFit/>
          </a:bodyPr>
          <a:lstStyle/>
          <a:p>
            <a:r>
              <a:rPr lang="en-GB" sz="2000" b="1" dirty="0"/>
              <a:t>Important Elements and Findings:</a:t>
            </a:r>
            <a:br>
              <a:rPr lang="en-GB" sz="2000" dirty="0"/>
            </a:br>
            <a:r>
              <a:rPr lang="en-GB" sz="2000" dirty="0"/>
              <a:t>• </a:t>
            </a:r>
            <a:r>
              <a:rPr lang="en-GB" sz="2000" b="1" dirty="0"/>
              <a:t>Dominant Site:</a:t>
            </a:r>
            <a:r>
              <a:rPr lang="en-GB" sz="2000" dirty="0"/>
              <a:t> KSC LC-39A holds the highest success percentage at 41.7%.</a:t>
            </a:r>
            <a:br>
              <a:rPr lang="en-GB" sz="2000" dirty="0"/>
            </a:br>
            <a:r>
              <a:rPr lang="en-GB" sz="2000" dirty="0"/>
              <a:t>• </a:t>
            </a:r>
            <a:r>
              <a:rPr lang="en-GB" sz="2000" b="1" dirty="0"/>
              <a:t>Relative Shares:</a:t>
            </a:r>
            <a:r>
              <a:rPr lang="en-GB" sz="2000" dirty="0"/>
              <a:t> CCAFS LC-40 follows with 29.2%, while VAFB SLC-4E and CCAFS SLC-40 show smaller but still notable shares.</a:t>
            </a:r>
            <a:br>
              <a:rPr lang="en-GB" sz="2000" dirty="0"/>
            </a:br>
            <a:r>
              <a:rPr lang="en-GB" sz="2000" dirty="0"/>
              <a:t>• </a:t>
            </a:r>
            <a:r>
              <a:rPr lang="en-GB" sz="2000" b="1" dirty="0"/>
              <a:t>Overall Insight:</a:t>
            </a:r>
            <a:r>
              <a:rPr lang="en-GB" sz="2000" dirty="0"/>
              <a:t> The pie chart clearly indicates which sites account for the largest proportion of successful launches, helping focus operational or resource decisions where success is highest.</a:t>
            </a:r>
            <a:endParaRPr lang="en-PH" sz="2000"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29070"/>
            <a:ext cx="10530114" cy="4990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dirty="0"/>
              <a:t>A brief overview of the project, emphasizing that it uses SpaceX launch data to drive insights into launch performance.</a:t>
            </a:r>
            <a:br>
              <a:rPr lang="en-US" sz="2000" dirty="0"/>
            </a:br>
            <a:r>
              <a:rPr lang="en-US" sz="2000" dirty="0"/>
              <a:t>• The data sources and methods used (API collection, web scraping, SQL-based analysis, and interactive visualizations).</a:t>
            </a:r>
            <a:br>
              <a:rPr lang="en-US" sz="2000" dirty="0"/>
            </a:br>
            <a:r>
              <a:rPr lang="en-US" sz="2000" dirty="0"/>
              <a:t>• The broader context of why analyzing launch performance is relevant—touch on operational efficiency, industry competitiveness, and data-driven decision-making in aerospace.</a:t>
            </a:r>
            <a:br>
              <a:rPr lang="en-US" sz="2000" dirty="0"/>
            </a:br>
            <a:r>
              <a:rPr lang="en-US" sz="2000" dirty="0"/>
              <a:t>• A clear list of research questions or problems, such as:</a:t>
            </a:r>
            <a:br>
              <a:rPr lang="en-US" sz="2000" dirty="0"/>
            </a:br>
            <a:r>
              <a:rPr lang="en-US" sz="2000" dirty="0"/>
              <a:t>  – What are the key factors (e.g., orbit type, flight number) that influence launch success?</a:t>
            </a:r>
            <a:br>
              <a:rPr lang="en-US" sz="2000" dirty="0"/>
            </a:br>
            <a:r>
              <a:rPr lang="en-US" sz="2000" dirty="0"/>
              <a:t>  – What patterns and trends emerge from the historical data?</a:t>
            </a:r>
            <a:br>
              <a:rPr lang="en-US" sz="2000" dirty="0"/>
            </a:br>
            <a:r>
              <a:rPr lang="en-US" sz="2000" dirty="0"/>
              <a:t>  – How can interactive visual tools (like maps and dashboards) reveal geospatial and temporal trends?</a:t>
            </a:r>
            <a:br>
              <a:rPr lang="en-US" sz="2000" dirty="0"/>
            </a:br>
            <a:r>
              <a:rPr lang="en-US" sz="2000" dirty="0"/>
              <a:t>  – Can predictive models effectively forecast launch outcomes based on the available data?</a:t>
            </a:r>
            <a:br>
              <a:rPr lang="en-US" sz="2000" dirty="0"/>
            </a:br>
            <a:r>
              <a:rPr lang="en-US" sz="2000" dirty="0"/>
              <a:t>• A statement on the overall objective: to uncover actionable insights and improve understanding of the variables driving SpaceX launch performance.</a:t>
            </a:r>
            <a:endParaRPr lang="en-US"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t>Launch Site with Highest Success Ratio (CCAFS SLC-40)</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CCB52A28-26A3-03F7-9584-133D0B2D5B7B}"/>
              </a:ext>
            </a:extLst>
          </p:cNvPr>
          <p:cNvPicPr>
            <a:picLocks noChangeAspect="1"/>
          </p:cNvPicPr>
          <p:nvPr/>
        </p:nvPicPr>
        <p:blipFill>
          <a:blip r:embed="rId3"/>
          <a:stretch>
            <a:fillRect/>
          </a:stretch>
        </p:blipFill>
        <p:spPr>
          <a:xfrm>
            <a:off x="770010" y="1332407"/>
            <a:ext cx="10360759" cy="3457310"/>
          </a:xfrm>
          <a:prstGeom prst="rect">
            <a:avLst/>
          </a:prstGeom>
        </p:spPr>
      </p:pic>
      <p:sp>
        <p:nvSpPr>
          <p:cNvPr id="7" name="TextBox 6">
            <a:extLst>
              <a:ext uri="{FF2B5EF4-FFF2-40B4-BE49-F238E27FC236}">
                <a16:creationId xmlns:a16="http://schemas.microsoft.com/office/drawing/2014/main" id="{2ABCF8D4-1F57-7CF7-BC9F-157A89935F83}"/>
              </a:ext>
            </a:extLst>
          </p:cNvPr>
          <p:cNvSpPr txBox="1"/>
          <p:nvPr/>
        </p:nvSpPr>
        <p:spPr>
          <a:xfrm>
            <a:off x="734028" y="4876801"/>
            <a:ext cx="6096000" cy="1754326"/>
          </a:xfrm>
          <a:prstGeom prst="rect">
            <a:avLst/>
          </a:prstGeom>
          <a:noFill/>
        </p:spPr>
        <p:txBody>
          <a:bodyPr wrap="square">
            <a:spAutoFit/>
          </a:bodyPr>
          <a:lstStyle/>
          <a:p>
            <a:r>
              <a:rPr lang="en-GB" b="1" dirty="0"/>
              <a:t>Important Elements and Findings:</a:t>
            </a:r>
            <a:br>
              <a:rPr lang="en-GB" dirty="0"/>
            </a:br>
            <a:r>
              <a:rPr lang="en-GB" dirty="0"/>
              <a:t>• The pie chart segments illustrate the proportion of successful launches versus failures at this site.</a:t>
            </a:r>
            <a:br>
              <a:rPr lang="en-GB" dirty="0"/>
            </a:br>
            <a:r>
              <a:rPr lang="en-GB" dirty="0"/>
              <a:t>• At 42.9% success, CCAFS SLC-40 outperforms other sites, indicating potentially optimal conditions or operational efficiency.</a:t>
            </a:r>
            <a:endParaRPr lang="en-PH"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t>Payload vs. Launch Outcome (All Sites) with Varying Payload Ranges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FED46478-1FF5-845E-33F8-DA5D58AD5405}"/>
              </a:ext>
            </a:extLst>
          </p:cNvPr>
          <p:cNvPicPr>
            <a:picLocks noChangeAspect="1"/>
          </p:cNvPicPr>
          <p:nvPr/>
        </p:nvPicPr>
        <p:blipFill>
          <a:blip r:embed="rId3"/>
          <a:stretch>
            <a:fillRect/>
          </a:stretch>
        </p:blipFill>
        <p:spPr>
          <a:xfrm>
            <a:off x="5392319" y="1344956"/>
            <a:ext cx="6644906" cy="3276761"/>
          </a:xfrm>
          <a:prstGeom prst="rect">
            <a:avLst/>
          </a:prstGeom>
        </p:spPr>
      </p:pic>
      <p:sp>
        <p:nvSpPr>
          <p:cNvPr id="7" name="TextBox 6">
            <a:extLst>
              <a:ext uri="{FF2B5EF4-FFF2-40B4-BE49-F238E27FC236}">
                <a16:creationId xmlns:a16="http://schemas.microsoft.com/office/drawing/2014/main" id="{43831C18-D3A8-06D7-C76B-329222ACBF53}"/>
              </a:ext>
            </a:extLst>
          </p:cNvPr>
          <p:cNvSpPr txBox="1"/>
          <p:nvPr/>
        </p:nvSpPr>
        <p:spPr>
          <a:xfrm>
            <a:off x="734028" y="1390063"/>
            <a:ext cx="4491115" cy="5262979"/>
          </a:xfrm>
          <a:prstGeom prst="rect">
            <a:avLst/>
          </a:prstGeom>
          <a:noFill/>
        </p:spPr>
        <p:txBody>
          <a:bodyPr wrap="square">
            <a:spAutoFit/>
          </a:bodyPr>
          <a:lstStyle/>
          <a:p>
            <a:r>
              <a:rPr lang="en-GB" sz="1600" b="1" dirty="0"/>
              <a:t>Screenshot Explanation</a:t>
            </a:r>
            <a:br>
              <a:rPr lang="en-GB" sz="1600" dirty="0"/>
            </a:br>
            <a:r>
              <a:rPr lang="en-GB" sz="1600" dirty="0"/>
              <a:t>• </a:t>
            </a:r>
            <a:r>
              <a:rPr lang="en-GB" sz="1600" b="1" dirty="0"/>
              <a:t>Range Slider Usage:</a:t>
            </a:r>
            <a:r>
              <a:rPr lang="en-GB" sz="1600" dirty="0"/>
              <a:t> By adjusting the payload range slider, the scatter plot updates to show only launches within that specified payload interval, helping you identify which payload masses correlate with successful or failed outcomes.</a:t>
            </a:r>
            <a:br>
              <a:rPr lang="en-GB" sz="1600" dirty="0"/>
            </a:br>
            <a:r>
              <a:rPr lang="en-GB" sz="1600" dirty="0"/>
              <a:t>• </a:t>
            </a:r>
            <a:r>
              <a:rPr lang="en-GB" sz="1600" b="1" dirty="0"/>
              <a:t>Booster Version Highlights:</a:t>
            </a:r>
            <a:r>
              <a:rPr lang="en-GB" sz="1600" dirty="0"/>
              <a:t> Certain boosters (e.g., F9 B4 B1045.1, F9 FT B1038.1, F9 FT B1021.1, etc.) appear consistently in the successful range, indicating a strong track record for those specific versions.</a:t>
            </a:r>
            <a:br>
              <a:rPr lang="en-GB" sz="1600" dirty="0"/>
            </a:br>
            <a:r>
              <a:rPr lang="en-GB" sz="1600" dirty="0"/>
              <a:t>• </a:t>
            </a:r>
            <a:r>
              <a:rPr lang="en-GB" sz="1600" b="1" dirty="0"/>
              <a:t>Payload-Outcome Relationship:</a:t>
            </a:r>
            <a:r>
              <a:rPr lang="en-GB" sz="1600" dirty="0"/>
              <a:t> You can observe how heavier payloads sometimes cluster around fewer successes, while mid-range payloads often see higher success rates, depending on the booster version.</a:t>
            </a:r>
            <a:br>
              <a:rPr lang="en-GB" sz="1600" dirty="0"/>
            </a:br>
            <a:r>
              <a:rPr lang="en-GB" sz="1600" dirty="0"/>
              <a:t>• </a:t>
            </a:r>
            <a:r>
              <a:rPr lang="en-GB" sz="1600" b="1" dirty="0"/>
              <a:t>Overall Insight:</a:t>
            </a:r>
            <a:r>
              <a:rPr lang="en-GB" sz="1600" dirty="0"/>
              <a:t> This interactive view provides a clear picture of which booster versions perform best across different payload masses, guiding decisions about matching boosters to payload sizes for optimal mission success.</a:t>
            </a:r>
            <a:endParaRPr lang="en-PH" sz="1600"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6D14745-E393-2DDB-DAB3-B90948242AAF}"/>
              </a:ext>
            </a:extLst>
          </p:cNvPr>
          <p:cNvPicPr>
            <a:picLocks noChangeAspect="1"/>
          </p:cNvPicPr>
          <p:nvPr/>
        </p:nvPicPr>
        <p:blipFill>
          <a:blip r:embed="rId3"/>
          <a:stretch>
            <a:fillRect/>
          </a:stretch>
        </p:blipFill>
        <p:spPr>
          <a:xfrm>
            <a:off x="5356550" y="1492573"/>
            <a:ext cx="5929061" cy="3993828"/>
          </a:xfrm>
          <a:prstGeom prst="rect">
            <a:avLst/>
          </a:prstGeom>
        </p:spPr>
      </p:pic>
      <p:sp>
        <p:nvSpPr>
          <p:cNvPr id="7" name="TextBox 6">
            <a:extLst>
              <a:ext uri="{FF2B5EF4-FFF2-40B4-BE49-F238E27FC236}">
                <a16:creationId xmlns:a16="http://schemas.microsoft.com/office/drawing/2014/main" id="{286154B4-2DC8-0554-FDC6-6700DEE19891}"/>
              </a:ext>
            </a:extLst>
          </p:cNvPr>
          <p:cNvSpPr txBox="1"/>
          <p:nvPr/>
        </p:nvSpPr>
        <p:spPr>
          <a:xfrm>
            <a:off x="770011" y="1737624"/>
            <a:ext cx="4259189" cy="1938992"/>
          </a:xfrm>
          <a:prstGeom prst="rect">
            <a:avLst/>
          </a:prstGeom>
          <a:noFill/>
        </p:spPr>
        <p:txBody>
          <a:bodyPr wrap="square">
            <a:spAutoFit/>
          </a:bodyPr>
          <a:lstStyle/>
          <a:p>
            <a:r>
              <a:rPr lang="en-GB" sz="2400" dirty="0"/>
              <a:t>Logistic Regression, SVM, and KNN are tied for the highest test accuracy at 0.8333, while the Decision Tree model has a lower accuracy at 0.7222.</a:t>
            </a:r>
            <a:endParaRPr lang="en-PH" sz="2400"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Logistic Regression Model</a:t>
            </a:r>
            <a:endParaRPr lang="en-US" dirty="0">
              <a:solidFill>
                <a:srgbClr val="0B49CB"/>
              </a:solidFill>
            </a:endParaRPr>
          </a:p>
        </p:txBody>
      </p:sp>
      <p:pic>
        <p:nvPicPr>
          <p:cNvPr id="3" name="Picture 2">
            <a:extLst>
              <a:ext uri="{FF2B5EF4-FFF2-40B4-BE49-F238E27FC236}">
                <a16:creationId xmlns:a16="http://schemas.microsoft.com/office/drawing/2014/main" id="{C952B3E6-CBEF-9A33-1218-E416E102AB55}"/>
              </a:ext>
            </a:extLst>
          </p:cNvPr>
          <p:cNvPicPr>
            <a:picLocks noChangeAspect="1"/>
          </p:cNvPicPr>
          <p:nvPr/>
        </p:nvPicPr>
        <p:blipFill>
          <a:blip r:embed="rId3"/>
          <a:stretch>
            <a:fillRect/>
          </a:stretch>
        </p:blipFill>
        <p:spPr>
          <a:xfrm>
            <a:off x="5646024" y="1613343"/>
            <a:ext cx="5639587" cy="4706007"/>
          </a:xfrm>
          <a:prstGeom prst="rect">
            <a:avLst/>
          </a:prstGeom>
        </p:spPr>
      </p:pic>
      <p:sp>
        <p:nvSpPr>
          <p:cNvPr id="7" name="TextBox 6">
            <a:extLst>
              <a:ext uri="{FF2B5EF4-FFF2-40B4-BE49-F238E27FC236}">
                <a16:creationId xmlns:a16="http://schemas.microsoft.com/office/drawing/2014/main" id="{7B98DBDB-E8B1-4CB1-BEBE-AFD68AD0AD2F}"/>
              </a:ext>
            </a:extLst>
          </p:cNvPr>
          <p:cNvSpPr txBox="1"/>
          <p:nvPr/>
        </p:nvSpPr>
        <p:spPr>
          <a:xfrm>
            <a:off x="770011" y="1630322"/>
            <a:ext cx="4703652" cy="4154984"/>
          </a:xfrm>
          <a:prstGeom prst="rect">
            <a:avLst/>
          </a:prstGeom>
          <a:noFill/>
        </p:spPr>
        <p:txBody>
          <a:bodyPr wrap="square">
            <a:spAutoFit/>
          </a:bodyPr>
          <a:lstStyle/>
          <a:p>
            <a:pPr>
              <a:buNone/>
            </a:pPr>
            <a:r>
              <a:rPr lang="en-GB" sz="2200" b="1" dirty="0"/>
              <a:t>Logistic Regression Confusion Matrix Explanation</a:t>
            </a:r>
            <a:endParaRPr lang="en-GB" sz="2200" dirty="0"/>
          </a:p>
          <a:p>
            <a:pPr>
              <a:buFont typeface="Arial" panose="020B0604020202020204" pitchFamily="34" charset="0"/>
              <a:buChar char="•"/>
            </a:pPr>
            <a:r>
              <a:rPr lang="en-GB" sz="2200" b="1" dirty="0"/>
              <a:t>True Positives (TP):</a:t>
            </a:r>
            <a:r>
              <a:rPr lang="en-GB" sz="2200" dirty="0"/>
              <a:t> The model correctly predicted that the first stage would land (e.g., 12 cases).</a:t>
            </a:r>
          </a:p>
          <a:p>
            <a:pPr>
              <a:buFont typeface="Arial" panose="020B0604020202020204" pitchFamily="34" charset="0"/>
              <a:buChar char="•"/>
            </a:pPr>
            <a:r>
              <a:rPr lang="en-GB" sz="2200" b="1" dirty="0"/>
              <a:t>False Positives (FP):</a:t>
            </a:r>
            <a:r>
              <a:rPr lang="en-GB" sz="2200" dirty="0"/>
              <a:t> The model incorrectly predicted a landing when it actually failed (e.g., 3 cases).</a:t>
            </a:r>
          </a:p>
          <a:p>
            <a:pPr>
              <a:buFont typeface="Arial" panose="020B0604020202020204" pitchFamily="34" charset="0"/>
              <a:buChar char="•"/>
            </a:pPr>
            <a:r>
              <a:rPr lang="en-GB" sz="2200" b="1" dirty="0"/>
              <a:t>True Negatives &amp; False Negatives:</a:t>
            </a:r>
            <a:r>
              <a:rPr lang="en-GB" sz="2200" dirty="0"/>
              <a:t> These values further detail how the model performs on non-landing predictions.</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7" name="TextBox 6">
            <a:extLst>
              <a:ext uri="{FF2B5EF4-FFF2-40B4-BE49-F238E27FC236}">
                <a16:creationId xmlns:a16="http://schemas.microsoft.com/office/drawing/2014/main" id="{BDE9A7B6-25BF-1452-CC65-796DCDD159C7}"/>
              </a:ext>
            </a:extLst>
          </p:cNvPr>
          <p:cNvSpPr txBox="1"/>
          <p:nvPr/>
        </p:nvSpPr>
        <p:spPr>
          <a:xfrm>
            <a:off x="770010" y="1492240"/>
            <a:ext cx="9802739" cy="4893647"/>
          </a:xfrm>
          <a:prstGeom prst="rect">
            <a:avLst/>
          </a:prstGeom>
          <a:noFill/>
        </p:spPr>
        <p:txBody>
          <a:bodyPr wrap="square">
            <a:spAutoFit/>
          </a:bodyPr>
          <a:lstStyle/>
          <a:p>
            <a:pPr marL="342900" indent="-342900">
              <a:buAutoNum type="arabicPeriod"/>
            </a:pPr>
            <a:r>
              <a:rPr lang="en-PH" sz="2400" dirty="0"/>
              <a:t>Logistic Regression, SVM, and KNN all achieved similar test accuracies (≈83.33%), while the Decision Tree model lagged behind at 72.22%.  </a:t>
            </a:r>
          </a:p>
          <a:p>
            <a:pPr marL="342900" indent="-342900">
              <a:buAutoNum type="arabicPeriod"/>
            </a:pPr>
            <a:endParaRPr lang="en-PH" sz="2400" dirty="0"/>
          </a:p>
          <a:p>
            <a:r>
              <a:rPr lang="en-PH" sz="2400" dirty="0"/>
              <a:t>2. The confusion matrix for logistic regression reveals effective differentiation between successful and failed landings, though some false positives persist.  </a:t>
            </a:r>
          </a:p>
          <a:p>
            <a:endParaRPr lang="en-PH" sz="2400" dirty="0"/>
          </a:p>
          <a:p>
            <a:r>
              <a:rPr lang="en-PH" sz="2400" dirty="0"/>
              <a:t>3. Logistic Regression offers an interpretable and cost-effective solution, making it a strong candidate when models have similar predictive performance.  </a:t>
            </a:r>
          </a:p>
          <a:p>
            <a:endParaRPr lang="en-PH" sz="2400" dirty="0"/>
          </a:p>
          <a:p>
            <a:r>
              <a:rPr lang="en-PH" sz="2400" dirty="0"/>
              <a:t>4. Overall, the ensemble of models shows robust predictive power for launch outcomes, with model selection balancing accuracy, interpretability, and operational risk.</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15334"/>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200" dirty="0">
                <a:solidFill>
                  <a:srgbClr val="1C7DDB"/>
                </a:solidFill>
                <a:latin typeface="Abadi"/>
              </a:rPr>
              <a:t>Executive Summary</a:t>
            </a:r>
          </a:p>
          <a:p>
            <a:pPr>
              <a:lnSpc>
                <a:spcPct val="120000"/>
              </a:lnSpc>
              <a:spcBef>
                <a:spcPts val="1400"/>
              </a:spcBef>
            </a:pPr>
            <a:r>
              <a:rPr lang="en-US" sz="1000" dirty="0">
                <a:solidFill>
                  <a:schemeClr val="tx1"/>
                </a:solidFill>
                <a:latin typeface="Abadi"/>
              </a:rPr>
              <a:t>Data collection methodology:</a:t>
            </a:r>
          </a:p>
          <a:p>
            <a:pPr marL="457200" lvl="1" indent="0" eaLnBrk="0" fontAlgn="base" hangingPunct="0">
              <a:lnSpc>
                <a:spcPct val="100000"/>
              </a:lnSpc>
              <a:spcBef>
                <a:spcPct val="0"/>
              </a:spcBef>
              <a:spcAft>
                <a:spcPct val="0"/>
              </a:spcAft>
              <a:buFontTx/>
              <a:buChar char="•"/>
            </a:pPr>
            <a:r>
              <a:rPr kumimoji="0" lang="en-US" altLang="en-US" sz="1000" b="0" i="0" u="none" strike="noStrike" cap="none" normalizeH="0" baseline="0" dirty="0">
                <a:ln>
                  <a:noFill/>
                </a:ln>
                <a:solidFill>
                  <a:schemeClr val="tx1"/>
                </a:solidFill>
                <a:effectLst/>
                <a:latin typeface="Arial" panose="020B0604020202020204" pitchFamily="34" charset="0"/>
              </a:rPr>
              <a:t>Used APIs and web scraping to gather SpaceX launch data from multiple sources</a:t>
            </a:r>
          </a:p>
          <a:p>
            <a:pPr marL="457200" lvl="1" indent="0" eaLnBrk="0" fontAlgn="base" hangingPunct="0">
              <a:lnSpc>
                <a:spcPct val="100000"/>
              </a:lnSpc>
              <a:spcBef>
                <a:spcPct val="0"/>
              </a:spcBef>
              <a:spcAft>
                <a:spcPct val="0"/>
              </a:spcAft>
              <a:buFontTx/>
              <a:buChar char="•"/>
            </a:pPr>
            <a:r>
              <a:rPr kumimoji="0" lang="en-US" altLang="en-US" sz="1000" b="0" i="0" u="none" strike="noStrike" cap="none" normalizeH="0" baseline="0" dirty="0">
                <a:ln>
                  <a:noFill/>
                </a:ln>
                <a:solidFill>
                  <a:schemeClr val="tx1"/>
                </a:solidFill>
                <a:effectLst/>
                <a:latin typeface="Arial" panose="020B0604020202020204" pitchFamily="34" charset="0"/>
              </a:rPr>
              <a:t>Incorporated additional references (e.g., Wikipedia) for supplementary information</a:t>
            </a:r>
          </a:p>
          <a:p>
            <a:pPr>
              <a:lnSpc>
                <a:spcPct val="120000"/>
              </a:lnSpc>
              <a:spcBef>
                <a:spcPts val="1400"/>
              </a:spcBef>
            </a:pPr>
            <a:r>
              <a:rPr lang="en-US" sz="1000" dirty="0">
                <a:solidFill>
                  <a:schemeClr val="tx1"/>
                </a:solidFill>
                <a:latin typeface="Abadi"/>
              </a:rPr>
              <a:t>Perform data wrangling</a:t>
            </a:r>
          </a:p>
          <a:p>
            <a:pPr lvl="1">
              <a:lnSpc>
                <a:spcPct val="120000"/>
              </a:lnSpc>
              <a:spcBef>
                <a:spcPts val="1400"/>
              </a:spcBef>
            </a:pPr>
            <a:r>
              <a:rPr lang="en-US" sz="1000" dirty="0">
                <a:solidFill>
                  <a:schemeClr val="tx1"/>
                </a:solidFill>
                <a:latin typeface="Abadi"/>
              </a:rPr>
              <a:t>Cleaned and merged data (removing duplicates, correcting data types)</a:t>
            </a:r>
          </a:p>
          <a:p>
            <a:pPr lvl="1">
              <a:lnSpc>
                <a:spcPct val="120000"/>
              </a:lnSpc>
              <a:spcBef>
                <a:spcPts val="1400"/>
              </a:spcBef>
            </a:pPr>
            <a:r>
              <a:rPr lang="en-US" sz="1000" dirty="0">
                <a:solidFill>
                  <a:schemeClr val="tx1"/>
                </a:solidFill>
                <a:latin typeface="Abadi"/>
              </a:rPr>
              <a:t>Ensured consistency and integrity for further analysis</a:t>
            </a:r>
          </a:p>
          <a:p>
            <a:pPr>
              <a:lnSpc>
                <a:spcPct val="120000"/>
              </a:lnSpc>
              <a:spcBef>
                <a:spcPts val="1400"/>
              </a:spcBef>
            </a:pPr>
            <a:r>
              <a:rPr lang="en-US" sz="1000" dirty="0">
                <a:solidFill>
                  <a:schemeClr val="tx1"/>
                </a:solidFill>
                <a:latin typeface="Abadi"/>
              </a:rPr>
              <a:t>Perform exploratory data analysis (EDA) using visualization and SQL</a:t>
            </a:r>
          </a:p>
          <a:p>
            <a:pPr lvl="1">
              <a:lnSpc>
                <a:spcPct val="120000"/>
              </a:lnSpc>
              <a:spcBef>
                <a:spcPts val="1400"/>
              </a:spcBef>
            </a:pPr>
            <a:r>
              <a:rPr lang="en-US" sz="1000" dirty="0">
                <a:solidFill>
                  <a:schemeClr val="tx1"/>
                </a:solidFill>
                <a:latin typeface="Abadi"/>
              </a:rPr>
              <a:t>Executed SQL queries to filter, group, and aggregate data (e.g., success rates by orbit type)</a:t>
            </a:r>
          </a:p>
          <a:p>
            <a:pPr lvl="1">
              <a:lnSpc>
                <a:spcPct val="120000"/>
              </a:lnSpc>
              <a:spcBef>
                <a:spcPts val="1400"/>
              </a:spcBef>
            </a:pPr>
            <a:r>
              <a:rPr lang="en-US" sz="1000" dirty="0">
                <a:solidFill>
                  <a:schemeClr val="tx1"/>
                </a:solidFill>
                <a:latin typeface="Abadi"/>
              </a:rPr>
              <a:t>Created bar charts, scatter plots, and histograms to reveal key trends and distributions</a:t>
            </a:r>
          </a:p>
          <a:p>
            <a:pPr>
              <a:lnSpc>
                <a:spcPct val="120000"/>
              </a:lnSpc>
              <a:spcBef>
                <a:spcPts val="1400"/>
              </a:spcBef>
            </a:pPr>
            <a:r>
              <a:rPr lang="en-US" sz="1000" dirty="0">
                <a:solidFill>
                  <a:schemeClr val="tx1"/>
                </a:solidFill>
                <a:latin typeface="Abadi"/>
              </a:rPr>
              <a:t>Perform interactive visual analytics using Folium and </a:t>
            </a:r>
            <a:r>
              <a:rPr lang="en-US" sz="1000" dirty="0" err="1">
                <a:solidFill>
                  <a:schemeClr val="tx1"/>
                </a:solidFill>
                <a:latin typeface="Abadi"/>
              </a:rPr>
              <a:t>Plotly</a:t>
            </a:r>
            <a:r>
              <a:rPr lang="en-US" sz="1000" dirty="0">
                <a:solidFill>
                  <a:schemeClr val="tx1"/>
                </a:solidFill>
                <a:latin typeface="Abadi"/>
              </a:rPr>
              <a:t> Dash</a:t>
            </a:r>
          </a:p>
          <a:p>
            <a:pPr lvl="1">
              <a:lnSpc>
                <a:spcPct val="120000"/>
              </a:lnSpc>
              <a:spcBef>
                <a:spcPts val="1400"/>
              </a:spcBef>
            </a:pPr>
            <a:r>
              <a:rPr lang="en-US" sz="1000" dirty="0">
                <a:solidFill>
                  <a:schemeClr val="tx1"/>
                </a:solidFill>
                <a:latin typeface="Abadi"/>
              </a:rPr>
              <a:t>Mapped launch sites and distances using Folium for geospatial insights</a:t>
            </a:r>
          </a:p>
          <a:p>
            <a:pPr lvl="1">
              <a:lnSpc>
                <a:spcPct val="120000"/>
              </a:lnSpc>
              <a:spcBef>
                <a:spcPts val="1400"/>
              </a:spcBef>
            </a:pPr>
            <a:r>
              <a:rPr lang="en-US" sz="1000" dirty="0">
                <a:solidFill>
                  <a:schemeClr val="tx1"/>
                </a:solidFill>
                <a:latin typeface="Abadi"/>
              </a:rPr>
              <a:t>Built interactive dashboards with </a:t>
            </a:r>
            <a:r>
              <a:rPr lang="en-US" sz="1000" dirty="0" err="1">
                <a:solidFill>
                  <a:schemeClr val="tx1"/>
                </a:solidFill>
                <a:latin typeface="Abadi"/>
              </a:rPr>
              <a:t>Plotly</a:t>
            </a:r>
            <a:r>
              <a:rPr lang="en-US" sz="1000" dirty="0">
                <a:solidFill>
                  <a:schemeClr val="tx1"/>
                </a:solidFill>
                <a:latin typeface="Abadi"/>
              </a:rPr>
              <a:t> Dash to dynamically explore variables and outcomes</a:t>
            </a:r>
          </a:p>
          <a:p>
            <a:pPr>
              <a:lnSpc>
                <a:spcPct val="120000"/>
              </a:lnSpc>
              <a:spcBef>
                <a:spcPts val="1400"/>
              </a:spcBef>
            </a:pPr>
            <a:r>
              <a:rPr lang="en-US" sz="1000" dirty="0">
                <a:solidFill>
                  <a:schemeClr val="tx1"/>
                </a:solidFill>
                <a:latin typeface="Abadi"/>
              </a:rPr>
              <a:t>Perform predictive analysis using classification models</a:t>
            </a:r>
          </a:p>
          <a:p>
            <a:pPr lvl="1">
              <a:lnSpc>
                <a:spcPct val="120000"/>
              </a:lnSpc>
              <a:spcBef>
                <a:spcPts val="1400"/>
              </a:spcBef>
            </a:pPr>
            <a:r>
              <a:rPr lang="en-US" sz="1000" dirty="0">
                <a:solidFill>
                  <a:schemeClr val="tx1"/>
                </a:solidFill>
                <a:latin typeface="Abadi"/>
              </a:rPr>
              <a:t>Selected features (e.g., orbit type, payload mass) to predict launch success</a:t>
            </a:r>
          </a:p>
          <a:p>
            <a:pPr lvl="1">
              <a:lnSpc>
                <a:spcPct val="120000"/>
              </a:lnSpc>
              <a:spcBef>
                <a:spcPts val="1400"/>
              </a:spcBef>
            </a:pPr>
            <a:r>
              <a:rPr lang="en-US" sz="1000" dirty="0">
                <a:solidFill>
                  <a:schemeClr val="tx1"/>
                </a:solidFill>
                <a:latin typeface="Abadi"/>
              </a:rPr>
              <a:t>Applied classification algorithms (e.g., Logistic Regression, Decision Trees)</a:t>
            </a:r>
          </a:p>
          <a:p>
            <a:pPr lvl="1">
              <a:lnSpc>
                <a:spcPct val="120000"/>
              </a:lnSpc>
              <a:spcBef>
                <a:spcPts val="1400"/>
              </a:spcBef>
            </a:pPr>
            <a:r>
              <a:rPr lang="en-US" sz="1000" dirty="0">
                <a:solidFill>
                  <a:schemeClr val="tx1"/>
                </a:solidFill>
                <a:latin typeface="Abadi"/>
              </a:rPr>
              <a:t>Tuned hyperparameters and evaluated performance (accuracy, precision, recall, F1-score)</a:t>
            </a:r>
          </a:p>
          <a:p>
            <a:pPr>
              <a:lnSpc>
                <a:spcPct val="120000"/>
              </a:lnSpc>
              <a:spcBef>
                <a:spcPts val="1400"/>
              </a:spcBef>
            </a:pPr>
            <a:endParaRPr lang="en-US" sz="1000" dirty="0">
              <a:solidFill>
                <a:schemeClr val="tx1"/>
              </a:solidFill>
              <a:latin typeface="Abadi"/>
            </a:endParaRPr>
          </a:p>
          <a:p>
            <a:pPr>
              <a:lnSpc>
                <a:spcPct val="100000"/>
              </a:lnSpc>
              <a:spcBef>
                <a:spcPts val="1400"/>
              </a:spcBef>
            </a:pPr>
            <a:endParaRPr lang="en-US" sz="100" dirty="0">
              <a:solidFill>
                <a:schemeClr val="tx1"/>
              </a:solidFill>
              <a:latin typeface="Abadi"/>
            </a:endParaRPr>
          </a:p>
          <a:p>
            <a:pPr>
              <a:lnSpc>
                <a:spcPct val="100000"/>
              </a:lnSpc>
              <a:spcBef>
                <a:spcPts val="1400"/>
              </a:spcBef>
            </a:pPr>
            <a:endParaRPr lang="en-US" sz="100" dirty="0">
              <a:solidFill>
                <a:schemeClr val="tx1"/>
              </a:solidFill>
              <a:latin typeface="Abadi"/>
            </a:endParaRPr>
          </a:p>
          <a:p>
            <a:pPr>
              <a:lnSpc>
                <a:spcPct val="100000"/>
              </a:lnSpc>
              <a:spcBef>
                <a:spcPts val="1400"/>
              </a:spcBef>
            </a:pPr>
            <a:endParaRPr lang="en-US" sz="100" dirty="0">
              <a:solidFill>
                <a:schemeClr val="tx1"/>
              </a:solidFill>
              <a:latin typeface="Abadi"/>
            </a:endParaRPr>
          </a:p>
          <a:p>
            <a:pPr>
              <a:lnSpc>
                <a:spcPct val="100000"/>
              </a:lnSpc>
              <a:spcBef>
                <a:spcPts val="1400"/>
              </a:spcBef>
            </a:pPr>
            <a:endParaRPr lang="en-US" sz="100" dirty="0">
              <a:solidFill>
                <a:schemeClr val="tx1"/>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8425"/>
            <a:ext cx="10515600" cy="4351338"/>
          </a:xfrm>
          <a:prstGeom prst="rect">
            <a:avLst/>
          </a:prstGeom>
        </p:spPr>
        <p:txBody>
          <a:bodyPr/>
          <a:lstStyle/>
          <a:p>
            <a:pPr>
              <a:lnSpc>
                <a:spcPct val="100000"/>
              </a:lnSpc>
              <a:spcBef>
                <a:spcPts val="1400"/>
              </a:spcBef>
            </a:pPr>
            <a:r>
              <a:rPr lang="en-PH" sz="1600" b="1" dirty="0"/>
              <a:t>How Data Sets Were Collected</a:t>
            </a:r>
            <a:br>
              <a:rPr lang="en-PH" sz="1600" dirty="0"/>
            </a:br>
            <a:r>
              <a:rPr lang="en-PH" sz="1600" dirty="0"/>
              <a:t>• </a:t>
            </a:r>
            <a:r>
              <a:rPr lang="en-PH" sz="1600" b="1" dirty="0"/>
              <a:t>SpaceX API</a:t>
            </a:r>
            <a:r>
              <a:rPr lang="en-PH" sz="1600" dirty="0"/>
              <a:t> – Retrieved flight numbers, rocket types, payload details, and launch site information.</a:t>
            </a:r>
            <a:br>
              <a:rPr lang="en-PH" sz="1600" dirty="0"/>
            </a:br>
            <a:r>
              <a:rPr lang="en-PH" sz="1600" dirty="0"/>
              <a:t>• </a:t>
            </a:r>
            <a:r>
              <a:rPr lang="en-PH" sz="1600" b="1" dirty="0"/>
              <a:t>Web Scraping</a:t>
            </a:r>
            <a:r>
              <a:rPr lang="en-PH" sz="1600" dirty="0"/>
              <a:t> – Used Requests and </a:t>
            </a:r>
            <a:r>
              <a:rPr lang="en-PH" sz="1600" dirty="0" err="1"/>
              <a:t>BeautifulSoup</a:t>
            </a:r>
            <a:r>
              <a:rPr lang="en-PH" sz="1600" dirty="0"/>
              <a:t> to gather supplementary data from Wikipedia pages.</a:t>
            </a:r>
            <a:br>
              <a:rPr lang="en-PH" sz="1600" dirty="0"/>
            </a:br>
            <a:r>
              <a:rPr lang="en-PH" sz="1600" dirty="0"/>
              <a:t>• </a:t>
            </a:r>
            <a:r>
              <a:rPr lang="en-PH" sz="1600" b="1" dirty="0"/>
              <a:t>CSV/SQL Integration</a:t>
            </a:r>
            <a:r>
              <a:rPr lang="en-PH" sz="1600" dirty="0"/>
              <a:t> – Merged local CSV files or SQL databases to consolidate historical records and ensure data completeness.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4" name="Diagram 3">
            <a:extLst>
              <a:ext uri="{FF2B5EF4-FFF2-40B4-BE49-F238E27FC236}">
                <a16:creationId xmlns:a16="http://schemas.microsoft.com/office/drawing/2014/main" id="{69AC07A8-9BD6-5549-40B2-51948C0BEB88}"/>
              </a:ext>
            </a:extLst>
          </p:cNvPr>
          <p:cNvGraphicFramePr/>
          <p:nvPr>
            <p:extLst>
              <p:ext uri="{D42A27DB-BD31-4B8C-83A1-F6EECF244321}">
                <p14:modId xmlns:p14="http://schemas.microsoft.com/office/powerpoint/2010/main" val="2266036803"/>
              </p:ext>
            </p:extLst>
          </p:nvPr>
        </p:nvGraphicFramePr>
        <p:xfrm>
          <a:off x="202019" y="2764466"/>
          <a:ext cx="11908465" cy="39267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70000" lnSpcReduction="20000"/>
          </a:bodyPr>
          <a:lstStyle/>
          <a:p>
            <a:pPr marL="0" indent="0">
              <a:lnSpc>
                <a:spcPct val="100000"/>
              </a:lnSpc>
              <a:spcBef>
                <a:spcPts val="1400"/>
              </a:spcBef>
              <a:buNone/>
            </a:pPr>
            <a:r>
              <a:rPr lang="en-US" sz="2600" b="1" dirty="0">
                <a:solidFill>
                  <a:schemeClr val="accent3">
                    <a:lumMod val="25000"/>
                  </a:schemeClr>
                </a:solidFill>
                <a:latin typeface="Abadi" panose="020B0604020104020204" pitchFamily="34" charset="0"/>
              </a:rPr>
              <a:t>Data Collection with SpaceX REST Calls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REST Endpoint</a:t>
            </a:r>
            <a:r>
              <a:rPr lang="en-US" sz="2200" dirty="0">
                <a:solidFill>
                  <a:schemeClr val="accent3">
                    <a:lumMod val="25000"/>
                  </a:schemeClr>
                </a:solidFill>
                <a:latin typeface="Abadi" panose="020B0604020104020204" pitchFamily="34" charset="0"/>
              </a:rPr>
              <a:t> – Accessed SpaceX’s public API to retrieve mission data (flight numbers, rocket names, payloads).</a:t>
            </a:r>
          </a:p>
          <a:p>
            <a:pPr>
              <a:lnSpc>
                <a:spcPct val="100000"/>
              </a:lnSpc>
              <a:spcBef>
                <a:spcPts val="1400"/>
              </a:spcBef>
            </a:pPr>
            <a:r>
              <a:rPr lang="en-US" sz="2200" b="1" dirty="0">
                <a:solidFill>
                  <a:schemeClr val="accent3">
                    <a:lumMod val="25000"/>
                  </a:schemeClr>
                </a:solidFill>
                <a:latin typeface="Abadi" panose="020B0604020104020204" pitchFamily="34" charset="0"/>
              </a:rPr>
              <a:t>HTTP GET Request</a:t>
            </a:r>
            <a:r>
              <a:rPr lang="en-US" sz="2200" dirty="0">
                <a:solidFill>
                  <a:schemeClr val="accent3">
                    <a:lumMod val="25000"/>
                  </a:schemeClr>
                </a:solidFill>
                <a:latin typeface="Abadi" panose="020B0604020104020204" pitchFamily="34" charset="0"/>
              </a:rPr>
              <a:t> – Used Python’s requests library to call the endpoint and receive data in JSON format.</a:t>
            </a:r>
          </a:p>
          <a:p>
            <a:pPr>
              <a:lnSpc>
                <a:spcPct val="100000"/>
              </a:lnSpc>
              <a:spcBef>
                <a:spcPts val="1400"/>
              </a:spcBef>
            </a:pPr>
            <a:r>
              <a:rPr lang="en-US" sz="2200" b="1" dirty="0">
                <a:solidFill>
                  <a:schemeClr val="accent3">
                    <a:lumMod val="25000"/>
                  </a:schemeClr>
                </a:solidFill>
                <a:latin typeface="Abadi" panose="020B0604020104020204" pitchFamily="34" charset="0"/>
              </a:rPr>
              <a:t>JSON Parsing</a:t>
            </a:r>
            <a:r>
              <a:rPr lang="en-US" sz="2200" dirty="0">
                <a:solidFill>
                  <a:schemeClr val="accent3">
                    <a:lumMod val="25000"/>
                  </a:schemeClr>
                </a:solidFill>
                <a:latin typeface="Abadi" panose="020B0604020104020204" pitchFamily="34" charset="0"/>
              </a:rPr>
              <a:t> – Converted the JSON response into structured data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analysis.</a:t>
            </a:r>
          </a:p>
          <a:p>
            <a:pPr>
              <a:lnSpc>
                <a:spcPct val="100000"/>
              </a:lnSpc>
              <a:spcBef>
                <a:spcPts val="1400"/>
              </a:spcBef>
            </a:pPr>
            <a:r>
              <a:rPr lang="en-US" sz="2200" b="1" dirty="0">
                <a:solidFill>
                  <a:schemeClr val="accent3">
                    <a:lumMod val="25000"/>
                  </a:schemeClr>
                </a:solidFill>
                <a:latin typeface="Abadi" panose="020B0604020104020204" pitchFamily="34" charset="0"/>
              </a:rPr>
              <a:t>Data Integration</a:t>
            </a:r>
            <a:r>
              <a:rPr lang="en-US" sz="2200" dirty="0">
                <a:solidFill>
                  <a:schemeClr val="accent3">
                    <a:lumMod val="25000"/>
                  </a:schemeClr>
                </a:solidFill>
                <a:latin typeface="Abadi" panose="020B0604020104020204" pitchFamily="34" charset="0"/>
              </a:rPr>
              <a:t> – Merged API results with other sources (e.g., CSV files, Wikipedia data) to build a unified dataset.</a:t>
            </a:r>
          </a:p>
          <a:p>
            <a:pPr>
              <a:lnSpc>
                <a:spcPct val="100000"/>
              </a:lnSpc>
              <a:spcBef>
                <a:spcPts val="1400"/>
              </a:spcBef>
            </a:pPr>
            <a:r>
              <a:rPr lang="en-US" sz="2200" b="1" dirty="0" err="1">
                <a:solidFill>
                  <a:schemeClr val="accent3">
                    <a:lumMod val="25000"/>
                  </a:schemeClr>
                </a:solidFill>
                <a:latin typeface="Abadi" panose="020B0604020104020204" pitchFamily="34" charset="0"/>
              </a:rPr>
              <a:t>Github</a:t>
            </a:r>
            <a:r>
              <a:rPr lang="en-US" sz="2200" b="1" dirty="0">
                <a:solidFill>
                  <a:schemeClr val="accent3">
                    <a:lumMod val="25000"/>
                  </a:schemeClr>
                </a:solidFill>
                <a:latin typeface="Abadi" panose="020B0604020104020204" pitchFamily="34" charset="0"/>
              </a:rPr>
              <a:t> Link: </a:t>
            </a:r>
            <a:r>
              <a:rPr lang="en-US" sz="2200" b="1" dirty="0">
                <a:solidFill>
                  <a:schemeClr val="accent3">
                    <a:lumMod val="25000"/>
                  </a:schemeClr>
                </a:solidFill>
                <a:latin typeface="Abadi" panose="020B0604020104020204" pitchFamily="34" charset="0"/>
                <a:hlinkClick r:id="rId3"/>
              </a:rPr>
              <a:t>https://github.com/rdtcamingawan/coursera/blob/main/jupyter-labs-spacex-data-collection-api.ipynb</a:t>
            </a:r>
            <a:endParaRPr lang="en-US" b="1"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48AB3554-F999-EDD2-F75D-1AF4FE604D79}"/>
              </a:ext>
            </a:extLst>
          </p:cNvPr>
          <p:cNvGraphicFramePr/>
          <p:nvPr>
            <p:extLst>
              <p:ext uri="{D42A27DB-BD31-4B8C-83A1-F6EECF244321}">
                <p14:modId xmlns:p14="http://schemas.microsoft.com/office/powerpoint/2010/main" val="1426963084"/>
              </p:ext>
            </p:extLst>
          </p:nvPr>
        </p:nvGraphicFramePr>
        <p:xfrm>
          <a:off x="5108705" y="1572085"/>
          <a:ext cx="6262557" cy="45943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623950" cy="4634923"/>
          </a:xfrm>
          <a:prstGeom prst="rect">
            <a:avLst/>
          </a:prstGeom>
        </p:spPr>
        <p:txBody>
          <a:bodyPr lIns="91440" tIns="45720" rIns="91440" bIns="45720" anchor="t">
            <a:noAutofit/>
          </a:bodyPr>
          <a:lstStyle/>
          <a:p>
            <a:pPr marL="0" indent="0">
              <a:lnSpc>
                <a:spcPct val="100000"/>
              </a:lnSpc>
              <a:spcBef>
                <a:spcPts val="1400"/>
              </a:spcBef>
              <a:buNone/>
            </a:pPr>
            <a:r>
              <a:rPr lang="en-GB" sz="2000" b="1" dirty="0">
                <a:solidFill>
                  <a:schemeClr val="accent3">
                    <a:lumMod val="25000"/>
                  </a:schemeClr>
                </a:solidFill>
                <a:latin typeface="Abadi"/>
              </a:rPr>
              <a:t>Web Scraping Process</a:t>
            </a:r>
          </a:p>
          <a:p>
            <a:pPr>
              <a:lnSpc>
                <a:spcPct val="100000"/>
              </a:lnSpc>
              <a:spcBef>
                <a:spcPts val="1400"/>
              </a:spcBef>
            </a:pPr>
            <a:r>
              <a:rPr lang="en-GB" sz="1400" b="1" dirty="0">
                <a:solidFill>
                  <a:schemeClr val="accent3">
                    <a:lumMod val="25000"/>
                  </a:schemeClr>
                </a:solidFill>
                <a:latin typeface="Abadi"/>
              </a:rPr>
              <a:t>Requests Library</a:t>
            </a:r>
            <a:r>
              <a:rPr lang="en-GB" sz="1400" dirty="0">
                <a:solidFill>
                  <a:schemeClr val="accent3">
                    <a:lumMod val="25000"/>
                  </a:schemeClr>
                </a:solidFill>
                <a:latin typeface="Abadi"/>
              </a:rPr>
              <a:t> – Sent HTTP GET requests to Wikipedia pages containing SpaceX launch information.</a:t>
            </a:r>
          </a:p>
          <a:p>
            <a:pPr>
              <a:lnSpc>
                <a:spcPct val="100000"/>
              </a:lnSpc>
              <a:spcBef>
                <a:spcPts val="1400"/>
              </a:spcBef>
            </a:pPr>
            <a:r>
              <a:rPr lang="en-GB" sz="1400" b="1" dirty="0">
                <a:solidFill>
                  <a:schemeClr val="accent3">
                    <a:lumMod val="25000"/>
                  </a:schemeClr>
                </a:solidFill>
                <a:latin typeface="Abadi"/>
              </a:rPr>
              <a:t>HTML Parsing</a:t>
            </a:r>
            <a:r>
              <a:rPr lang="en-GB" sz="1400" dirty="0">
                <a:solidFill>
                  <a:schemeClr val="accent3">
                    <a:lumMod val="25000"/>
                  </a:schemeClr>
                </a:solidFill>
                <a:latin typeface="Abadi"/>
              </a:rPr>
              <a:t> – Used </a:t>
            </a:r>
            <a:r>
              <a:rPr lang="en-GB" sz="1400" dirty="0" err="1">
                <a:solidFill>
                  <a:schemeClr val="accent3">
                    <a:lumMod val="25000"/>
                  </a:schemeClr>
                </a:solidFill>
                <a:latin typeface="Abadi"/>
              </a:rPr>
              <a:t>BeautifulSoup</a:t>
            </a:r>
            <a:r>
              <a:rPr lang="en-GB" sz="1400" dirty="0">
                <a:solidFill>
                  <a:schemeClr val="accent3">
                    <a:lumMod val="25000"/>
                  </a:schemeClr>
                </a:solidFill>
                <a:latin typeface="Abadi"/>
              </a:rPr>
              <a:t> to parse the returned HTML structure (tags, attributes, text).</a:t>
            </a:r>
          </a:p>
          <a:p>
            <a:pPr>
              <a:lnSpc>
                <a:spcPct val="100000"/>
              </a:lnSpc>
              <a:spcBef>
                <a:spcPts val="1400"/>
              </a:spcBef>
            </a:pPr>
            <a:r>
              <a:rPr lang="en-GB" sz="1400" b="1" dirty="0">
                <a:solidFill>
                  <a:schemeClr val="accent3">
                    <a:lumMod val="25000"/>
                  </a:schemeClr>
                </a:solidFill>
                <a:latin typeface="Abadi"/>
              </a:rPr>
              <a:t>Data Extraction</a:t>
            </a:r>
            <a:r>
              <a:rPr lang="en-GB" sz="1400" dirty="0">
                <a:solidFill>
                  <a:schemeClr val="accent3">
                    <a:lumMod val="25000"/>
                  </a:schemeClr>
                </a:solidFill>
                <a:latin typeface="Abadi"/>
              </a:rPr>
              <a:t> – Selected relevant tables and text fields (e.g., launch dates, rocket names) by inspecting the HTML elements.</a:t>
            </a:r>
          </a:p>
          <a:p>
            <a:pPr>
              <a:lnSpc>
                <a:spcPct val="100000"/>
              </a:lnSpc>
              <a:spcBef>
                <a:spcPts val="1400"/>
              </a:spcBef>
            </a:pPr>
            <a:r>
              <a:rPr lang="en-GB" sz="1400" b="1" dirty="0">
                <a:solidFill>
                  <a:schemeClr val="accent3">
                    <a:lumMod val="25000"/>
                  </a:schemeClr>
                </a:solidFill>
                <a:latin typeface="Abadi"/>
              </a:rPr>
              <a:t>Data Cleaning</a:t>
            </a:r>
            <a:r>
              <a:rPr lang="en-GB" sz="1400" dirty="0">
                <a:solidFill>
                  <a:schemeClr val="accent3">
                    <a:lumMod val="25000"/>
                  </a:schemeClr>
                </a:solidFill>
                <a:latin typeface="Abadi"/>
              </a:rPr>
              <a:t> – Removed unnecessary formatting, handled missing values, and standardized column names.</a:t>
            </a:r>
          </a:p>
          <a:p>
            <a:pPr>
              <a:lnSpc>
                <a:spcPct val="100000"/>
              </a:lnSpc>
              <a:spcBef>
                <a:spcPts val="1400"/>
              </a:spcBef>
            </a:pPr>
            <a:r>
              <a:rPr lang="en-GB" sz="1400" b="1" dirty="0">
                <a:solidFill>
                  <a:schemeClr val="accent3">
                    <a:lumMod val="25000"/>
                  </a:schemeClr>
                </a:solidFill>
                <a:latin typeface="Abadi"/>
              </a:rPr>
              <a:t>Data Storage</a:t>
            </a:r>
            <a:r>
              <a:rPr lang="en-GB" sz="1400" dirty="0">
                <a:solidFill>
                  <a:schemeClr val="accent3">
                    <a:lumMod val="25000"/>
                  </a:schemeClr>
                </a:solidFill>
                <a:latin typeface="Abadi"/>
              </a:rPr>
              <a:t> – Converted the extracted data into a pandas </a:t>
            </a:r>
            <a:r>
              <a:rPr lang="en-GB" sz="1400" dirty="0" err="1">
                <a:solidFill>
                  <a:schemeClr val="accent3">
                    <a:lumMod val="25000"/>
                  </a:schemeClr>
                </a:solidFill>
                <a:latin typeface="Abadi"/>
              </a:rPr>
              <a:t>DataFrame</a:t>
            </a:r>
            <a:r>
              <a:rPr lang="en-GB" sz="1400" dirty="0">
                <a:solidFill>
                  <a:schemeClr val="accent3">
                    <a:lumMod val="25000"/>
                  </a:schemeClr>
                </a:solidFill>
                <a:latin typeface="Abadi"/>
              </a:rPr>
              <a:t> and stored or merged it with other data sources.</a:t>
            </a:r>
          </a:p>
          <a:p>
            <a:pPr>
              <a:lnSpc>
                <a:spcPct val="100000"/>
              </a:lnSpc>
              <a:spcBef>
                <a:spcPts val="1400"/>
              </a:spcBef>
            </a:pPr>
            <a:r>
              <a:rPr lang="en-GB" sz="1400" b="1" dirty="0" err="1">
                <a:solidFill>
                  <a:schemeClr val="accent3">
                    <a:lumMod val="25000"/>
                  </a:schemeClr>
                </a:solidFill>
                <a:latin typeface="Abadi"/>
              </a:rPr>
              <a:t>Github</a:t>
            </a:r>
            <a:r>
              <a:rPr lang="en-GB" sz="1400" b="1" dirty="0">
                <a:solidFill>
                  <a:schemeClr val="accent3">
                    <a:lumMod val="25000"/>
                  </a:schemeClr>
                </a:solidFill>
                <a:latin typeface="Abadi"/>
              </a:rPr>
              <a:t> Link: </a:t>
            </a:r>
            <a:r>
              <a:rPr lang="en-GB" sz="1400" b="1" dirty="0">
                <a:solidFill>
                  <a:schemeClr val="accent3">
                    <a:lumMod val="25000"/>
                  </a:schemeClr>
                </a:solidFill>
                <a:latin typeface="Abadi"/>
                <a:hlinkClick r:id="rId3"/>
              </a:rPr>
              <a:t>https://github.com/rdtcamingawan/coursera/blob/main/jupyter-labs-webscraping.ipynb</a:t>
            </a:r>
            <a:endParaRPr lang="en-US" sz="1400" b="1"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EE404B55-6CBC-6E61-E507-EC423123F318}"/>
              </a:ext>
            </a:extLst>
          </p:cNvPr>
          <p:cNvGraphicFramePr/>
          <p:nvPr>
            <p:extLst>
              <p:ext uri="{D42A27DB-BD31-4B8C-83A1-F6EECF244321}">
                <p14:modId xmlns:p14="http://schemas.microsoft.com/office/powerpoint/2010/main" val="2796367027"/>
              </p:ext>
            </p:extLst>
          </p:nvPr>
        </p:nvGraphicFramePr>
        <p:xfrm>
          <a:off x="5891544" y="1792288"/>
          <a:ext cx="5646455" cy="42332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1EE67D69BA70A41AD30FE4C84EC996F" ma:contentTypeVersion="12" ma:contentTypeDescription="Create a new document." ma:contentTypeScope="" ma:versionID="cebc6e4faf0a3125c944e58af3d3de27">
  <xsd:schema xmlns:xsd="http://www.w3.org/2001/XMLSchema" xmlns:xs="http://www.w3.org/2001/XMLSchema" xmlns:p="http://schemas.microsoft.com/office/2006/metadata/properties" xmlns:ns2="1274e32c-3be3-49ea-a5c2-45f17d71257a" xmlns:ns3="69612569-5a69-44ae-81a7-b0153affe2c4" targetNamespace="http://schemas.microsoft.com/office/2006/metadata/properties" ma:root="true" ma:fieldsID="37292fb03751e53b44c26a7f46e8e1be" ns2:_="" ns3:_="">
    <xsd:import namespace="1274e32c-3be3-49ea-a5c2-45f17d71257a"/>
    <xsd:import namespace="69612569-5a69-44ae-81a7-b0153affe2c4"/>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74e32c-3be3-49ea-a5c2-45f17d71257a"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c213b4c8-e57f-4557-b956-2ac80e37e2c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9612569-5a69-44ae-81a7-b0153affe2c4"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24403b21-b3a9-4b4f-9e81-0f8c6fe56e10}" ma:internalName="TaxCatchAll" ma:showField="CatchAllData" ma:web="69612569-5a69-44ae-81a7-b0153affe2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274e32c-3be3-49ea-a5c2-45f17d71257a">
      <Terms xmlns="http://schemas.microsoft.com/office/infopath/2007/PartnerControls"/>
    </lcf76f155ced4ddcb4097134ff3c332f>
    <TaxCatchAll xmlns="69612569-5a69-44ae-81a7-b0153affe2c4" xsi:nil="true"/>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7A8F0F35-1CDD-45E8-B3E5-4AEFBBF36E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74e32c-3be3-49ea-a5c2-45f17d71257a"/>
    <ds:schemaRef ds:uri="69612569-5a69-44ae-81a7-b0153affe2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 ds:uri="1274e32c-3be3-49ea-a5c2-45f17d71257a"/>
    <ds:schemaRef ds:uri="69612569-5a69-44ae-81a7-b0153affe2c4"/>
  </ds:schemaRefs>
</ds:datastoreItem>
</file>

<file path=docProps/app.xml><?xml version="1.0" encoding="utf-8"?>
<Properties xmlns="http://schemas.openxmlformats.org/officeDocument/2006/extended-properties" xmlns:vt="http://schemas.openxmlformats.org/officeDocument/2006/docPropsVTypes">
  <Template/>
  <TotalTime>282</TotalTime>
  <Words>4216</Words>
  <Application>Microsoft Office PowerPoint</Application>
  <PresentationFormat>Widescreen</PresentationFormat>
  <Paragraphs>314</Paragraphs>
  <Slides>47</Slides>
  <Notes>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Arial Unicode MS</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Richmond Dave T. Camingawan</cp:lastModifiedBy>
  <cp:revision>200</cp:revision>
  <dcterms:created xsi:type="dcterms:W3CDTF">2021-04-29T18:58:34Z</dcterms:created>
  <dcterms:modified xsi:type="dcterms:W3CDTF">2025-04-06T00:42:05Z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0x01010091EE67D69BA70A41AD30FE4C84EC996F</vt:lpwstr>
  </property>
  <property fmtid="{D5CDD505-2E9C-101B-9397-08002B2CF9AE}" pid="3" name="MediaServiceImageTags">
    <vt:lpwstr/>
  </property>
</Properties>
</file>